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2" r:id="rId3"/>
    <p:sldId id="263" r:id="rId4"/>
    <p:sldId id="264" r:id="rId5"/>
    <p:sldId id="265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1200" y="-25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2014/4/4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844824" y="1784648"/>
            <a:ext cx="2739211" cy="647869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6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巡回中</a:t>
            </a:r>
            <a:endParaRPr kumimoji="1" lang="ja-JP" altLang="en-US" sz="16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041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340768" y="242863"/>
            <a:ext cx="3877985" cy="9344866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巡回中</a:t>
            </a:r>
            <a:endParaRPr lang="ja-JP" altLang="en-US" sz="24000" b="1" spc="50" dirty="0">
              <a:ln w="47625"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620689" y="2899361"/>
            <a:ext cx="5555764" cy="5202923"/>
            <a:chOff x="1186635" y="2899361"/>
            <a:chExt cx="4989817" cy="4672919"/>
          </a:xfrm>
        </p:grpSpPr>
        <p:sp>
          <p:nvSpPr>
            <p:cNvPr id="44" name="ドーナツ 43"/>
            <p:cNvSpPr/>
            <p:nvPr/>
          </p:nvSpPr>
          <p:spPr bwMode="auto">
            <a:xfrm>
              <a:off x="1503533" y="2899361"/>
              <a:ext cx="4672919" cy="4672919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フリーフォーム 75"/>
            <p:cNvSpPr/>
            <p:nvPr/>
          </p:nvSpPr>
          <p:spPr bwMode="auto">
            <a:xfrm>
              <a:off x="1186635" y="5699569"/>
              <a:ext cx="2027210" cy="1619945"/>
            </a:xfrm>
            <a:custGeom>
              <a:avLst/>
              <a:gdLst>
                <a:gd name="connsiteX0" fmla="*/ 767080 w 767080"/>
                <a:gd name="connsiteY0" fmla="*/ 147320 h 665480"/>
                <a:gd name="connsiteX1" fmla="*/ 670560 w 767080"/>
                <a:gd name="connsiteY1" fmla="*/ 665480 h 665480"/>
                <a:gd name="connsiteX2" fmla="*/ 0 w 767080"/>
                <a:gd name="connsiteY2" fmla="*/ 665480 h 665480"/>
                <a:gd name="connsiteX3" fmla="*/ 594360 w 767080"/>
                <a:gd name="connsiteY3" fmla="*/ 0 h 665480"/>
                <a:gd name="connsiteX4" fmla="*/ 767080 w 767080"/>
                <a:gd name="connsiteY4" fmla="*/ 147320 h 665480"/>
                <a:gd name="connsiteX0" fmla="*/ 767080 w 767080"/>
                <a:gd name="connsiteY0" fmla="*/ 158750 h 676910"/>
                <a:gd name="connsiteX1" fmla="*/ 670560 w 767080"/>
                <a:gd name="connsiteY1" fmla="*/ 676910 h 676910"/>
                <a:gd name="connsiteX2" fmla="*/ 0 w 767080"/>
                <a:gd name="connsiteY2" fmla="*/ 676910 h 676910"/>
                <a:gd name="connsiteX3" fmla="*/ 609600 w 767080"/>
                <a:gd name="connsiteY3" fmla="*/ 0 h 676910"/>
                <a:gd name="connsiteX4" fmla="*/ 767080 w 767080"/>
                <a:gd name="connsiteY4" fmla="*/ 158750 h 676910"/>
                <a:gd name="connsiteX0" fmla="*/ 847090 w 847090"/>
                <a:gd name="connsiteY0" fmla="*/ 158750 h 676910"/>
                <a:gd name="connsiteX1" fmla="*/ 750570 w 847090"/>
                <a:gd name="connsiteY1" fmla="*/ 676910 h 676910"/>
                <a:gd name="connsiteX2" fmla="*/ 0 w 847090"/>
                <a:gd name="connsiteY2" fmla="*/ 676910 h 676910"/>
                <a:gd name="connsiteX3" fmla="*/ 689610 w 847090"/>
                <a:gd name="connsiteY3" fmla="*/ 0 h 676910"/>
                <a:gd name="connsiteX4" fmla="*/ 847090 w 847090"/>
                <a:gd name="connsiteY4" fmla="*/ 158750 h 67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7090" h="676910">
                  <a:moveTo>
                    <a:pt x="847090" y="158750"/>
                  </a:moveTo>
                  <a:lnTo>
                    <a:pt x="750570" y="676910"/>
                  </a:lnTo>
                  <a:lnTo>
                    <a:pt x="0" y="676910"/>
                  </a:lnTo>
                  <a:lnTo>
                    <a:pt x="689610" y="0"/>
                  </a:lnTo>
                  <a:lnTo>
                    <a:pt x="847090" y="1587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3380579" y="2928655"/>
              <a:ext cx="2281792" cy="4222179"/>
              <a:chOff x="2795427" y="3255119"/>
              <a:chExt cx="2281792" cy="4222179"/>
            </a:xfrm>
            <a:solidFill>
              <a:srgbClr val="002060"/>
            </a:solidFill>
          </p:grpSpPr>
          <p:sp>
            <p:nvSpPr>
              <p:cNvPr id="57" name="AutoShape 104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106"/>
              <p:cNvSpPr>
                <a:spLocks noChangeArrowheads="1"/>
              </p:cNvSpPr>
              <p:nvPr/>
            </p:nvSpPr>
            <p:spPr bwMode="auto">
              <a:xfrm rot="1800000">
                <a:off x="3678848" y="5556379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112"/>
              <p:cNvSpPr>
                <a:spLocks noChangeArrowheads="1"/>
              </p:cNvSpPr>
              <p:nvPr/>
            </p:nvSpPr>
            <p:spPr bwMode="auto">
              <a:xfrm rot="20161995">
                <a:off x="4332328" y="5610524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114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117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0" name="Group 118"/>
              <p:cNvGrpSpPr>
                <a:grpSpLocks/>
              </p:cNvGrpSpPr>
              <p:nvPr/>
            </p:nvGrpSpPr>
            <p:grpSpPr bwMode="auto">
              <a:xfrm rot="1800000">
                <a:off x="3483393" y="5548792"/>
                <a:ext cx="596463" cy="1922355"/>
                <a:chOff x="937" y="2614"/>
                <a:chExt cx="157" cy="506"/>
              </a:xfrm>
              <a:grpFill/>
            </p:grpSpPr>
            <p:sp>
              <p:nvSpPr>
                <p:cNvPr id="82" name="AutoShape 119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120"/>
                <p:cNvSpPr>
                  <a:spLocks noChangeArrowheads="1"/>
                </p:cNvSpPr>
                <p:nvPr/>
              </p:nvSpPr>
              <p:spPr bwMode="auto">
                <a:xfrm rot="20077241">
                  <a:off x="981" y="2808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1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3127850" y="4829082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2" name="Group 125"/>
              <p:cNvGrpSpPr>
                <a:grpSpLocks/>
              </p:cNvGrpSpPr>
              <p:nvPr/>
            </p:nvGrpSpPr>
            <p:grpSpPr bwMode="auto">
              <a:xfrm rot="20161995">
                <a:off x="4476958" y="5543544"/>
                <a:ext cx="600261" cy="1933754"/>
                <a:chOff x="937" y="2614"/>
                <a:chExt cx="158" cy="509"/>
              </a:xfrm>
              <a:grpFill/>
            </p:grpSpPr>
            <p:sp>
              <p:nvSpPr>
                <p:cNvPr id="80" name="AutoShape 126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AutoShape 127"/>
                <p:cNvSpPr>
                  <a:spLocks noChangeArrowheads="1"/>
                </p:cNvSpPr>
                <p:nvPr/>
              </p:nvSpPr>
              <p:spPr bwMode="auto">
                <a:xfrm rot="20077241">
                  <a:off x="982" y="2811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3" name="AutoShape 128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Oval 129"/>
              <p:cNvSpPr>
                <a:spLocks noChangeArrowheads="1"/>
              </p:cNvSpPr>
              <p:nvPr/>
            </p:nvSpPr>
            <p:spPr bwMode="auto">
              <a:xfrm>
                <a:off x="3555707" y="3288429"/>
                <a:ext cx="968777" cy="968777"/>
              </a:xfrm>
              <a:prstGeom prst="ellipse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124"/>
              <p:cNvSpPr>
                <a:spLocks noChangeArrowheads="1"/>
              </p:cNvSpPr>
              <p:nvPr/>
            </p:nvSpPr>
            <p:spPr bwMode="auto">
              <a:xfrm rot="12377773" flipH="1">
                <a:off x="3544839" y="4335546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7" name="グループ化 76"/>
              <p:cNvGrpSpPr/>
              <p:nvPr/>
            </p:nvGrpSpPr>
            <p:grpSpPr>
              <a:xfrm rot="20654997">
                <a:off x="3220147" y="3255119"/>
                <a:ext cx="1191706" cy="362768"/>
                <a:chOff x="5457329" y="2993480"/>
                <a:chExt cx="530786" cy="151586"/>
              </a:xfrm>
              <a:grpFill/>
            </p:grpSpPr>
            <p:sp>
              <p:nvSpPr>
                <p:cNvPr id="78" name="片側の 2 つの角を切り取った四角形 77"/>
                <p:cNvSpPr/>
                <p:nvPr/>
              </p:nvSpPr>
              <p:spPr bwMode="auto">
                <a:xfrm rot="10800000">
                  <a:off x="5538065" y="2993480"/>
                  <a:ext cx="450050" cy="120485"/>
                </a:xfrm>
                <a:prstGeom prst="snip2SameRect">
                  <a:avLst>
                    <a:gd name="adj1" fmla="val 3147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片側の 2 つの角を切り取った四角形 78"/>
                <p:cNvSpPr/>
                <p:nvPr/>
              </p:nvSpPr>
              <p:spPr bwMode="auto">
                <a:xfrm rot="10800000" flipV="1">
                  <a:off x="5457329" y="3111348"/>
                  <a:ext cx="530785" cy="33718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4" name="グループ化 53"/>
            <p:cNvGrpSpPr/>
            <p:nvPr/>
          </p:nvGrpSpPr>
          <p:grpSpPr>
            <a:xfrm rot="21358765">
              <a:off x="2943852" y="5307497"/>
              <a:ext cx="757303" cy="735703"/>
              <a:chOff x="6357717" y="1642294"/>
              <a:chExt cx="255276" cy="247995"/>
            </a:xfrm>
          </p:grpSpPr>
          <p:sp>
            <p:nvSpPr>
              <p:cNvPr id="55" name="正方形/長方形 54"/>
              <p:cNvSpPr/>
              <p:nvPr/>
            </p:nvSpPr>
            <p:spPr bwMode="auto">
              <a:xfrm rot="18900000">
                <a:off x="6431012" y="1642294"/>
                <a:ext cx="181981" cy="9705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片側の 2 つの角を切り取った四角形 55"/>
              <p:cNvSpPr/>
              <p:nvPr/>
            </p:nvSpPr>
            <p:spPr bwMode="auto">
              <a:xfrm rot="2700000">
                <a:off x="6322532" y="1731330"/>
                <a:ext cx="194144" cy="123774"/>
              </a:xfrm>
              <a:prstGeom prst="snip2Same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-83824" y="6817674"/>
            <a:ext cx="694182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巡回中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620689" y="1175169"/>
            <a:ext cx="5555764" cy="5202923"/>
            <a:chOff x="1186635" y="2899361"/>
            <a:chExt cx="4989817" cy="4672919"/>
          </a:xfrm>
        </p:grpSpPr>
        <p:sp>
          <p:nvSpPr>
            <p:cNvPr id="20" name="ドーナツ 19"/>
            <p:cNvSpPr/>
            <p:nvPr/>
          </p:nvSpPr>
          <p:spPr bwMode="auto">
            <a:xfrm>
              <a:off x="1503533" y="2899361"/>
              <a:ext cx="4672919" cy="4672919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フリーフォーム 20"/>
            <p:cNvSpPr/>
            <p:nvPr/>
          </p:nvSpPr>
          <p:spPr bwMode="auto">
            <a:xfrm>
              <a:off x="1186635" y="5699569"/>
              <a:ext cx="2027210" cy="1619945"/>
            </a:xfrm>
            <a:custGeom>
              <a:avLst/>
              <a:gdLst>
                <a:gd name="connsiteX0" fmla="*/ 767080 w 767080"/>
                <a:gd name="connsiteY0" fmla="*/ 147320 h 665480"/>
                <a:gd name="connsiteX1" fmla="*/ 670560 w 767080"/>
                <a:gd name="connsiteY1" fmla="*/ 665480 h 665480"/>
                <a:gd name="connsiteX2" fmla="*/ 0 w 767080"/>
                <a:gd name="connsiteY2" fmla="*/ 665480 h 665480"/>
                <a:gd name="connsiteX3" fmla="*/ 594360 w 767080"/>
                <a:gd name="connsiteY3" fmla="*/ 0 h 665480"/>
                <a:gd name="connsiteX4" fmla="*/ 767080 w 767080"/>
                <a:gd name="connsiteY4" fmla="*/ 147320 h 665480"/>
                <a:gd name="connsiteX0" fmla="*/ 767080 w 767080"/>
                <a:gd name="connsiteY0" fmla="*/ 158750 h 676910"/>
                <a:gd name="connsiteX1" fmla="*/ 670560 w 767080"/>
                <a:gd name="connsiteY1" fmla="*/ 676910 h 676910"/>
                <a:gd name="connsiteX2" fmla="*/ 0 w 767080"/>
                <a:gd name="connsiteY2" fmla="*/ 676910 h 676910"/>
                <a:gd name="connsiteX3" fmla="*/ 609600 w 767080"/>
                <a:gd name="connsiteY3" fmla="*/ 0 h 676910"/>
                <a:gd name="connsiteX4" fmla="*/ 767080 w 767080"/>
                <a:gd name="connsiteY4" fmla="*/ 158750 h 676910"/>
                <a:gd name="connsiteX0" fmla="*/ 847090 w 847090"/>
                <a:gd name="connsiteY0" fmla="*/ 158750 h 676910"/>
                <a:gd name="connsiteX1" fmla="*/ 750570 w 847090"/>
                <a:gd name="connsiteY1" fmla="*/ 676910 h 676910"/>
                <a:gd name="connsiteX2" fmla="*/ 0 w 847090"/>
                <a:gd name="connsiteY2" fmla="*/ 676910 h 676910"/>
                <a:gd name="connsiteX3" fmla="*/ 689610 w 847090"/>
                <a:gd name="connsiteY3" fmla="*/ 0 h 676910"/>
                <a:gd name="connsiteX4" fmla="*/ 847090 w 847090"/>
                <a:gd name="connsiteY4" fmla="*/ 158750 h 67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7090" h="676910">
                  <a:moveTo>
                    <a:pt x="847090" y="158750"/>
                  </a:moveTo>
                  <a:lnTo>
                    <a:pt x="750570" y="676910"/>
                  </a:lnTo>
                  <a:lnTo>
                    <a:pt x="0" y="676910"/>
                  </a:lnTo>
                  <a:lnTo>
                    <a:pt x="689610" y="0"/>
                  </a:lnTo>
                  <a:lnTo>
                    <a:pt x="847090" y="1587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3380579" y="2928655"/>
              <a:ext cx="2281792" cy="4222179"/>
              <a:chOff x="2795427" y="3255119"/>
              <a:chExt cx="2281792" cy="4222179"/>
            </a:xfrm>
            <a:solidFill>
              <a:srgbClr val="002060"/>
            </a:solidFill>
          </p:grpSpPr>
          <p:sp>
            <p:nvSpPr>
              <p:cNvPr id="26" name="AutoShape 104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AutoShape 106"/>
              <p:cNvSpPr>
                <a:spLocks noChangeArrowheads="1"/>
              </p:cNvSpPr>
              <p:nvPr/>
            </p:nvSpPr>
            <p:spPr bwMode="auto">
              <a:xfrm rot="1800000">
                <a:off x="3678848" y="5556379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112"/>
              <p:cNvSpPr>
                <a:spLocks noChangeArrowheads="1"/>
              </p:cNvSpPr>
              <p:nvPr/>
            </p:nvSpPr>
            <p:spPr bwMode="auto">
              <a:xfrm rot="20161995">
                <a:off x="4332328" y="5610524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114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AutoShape 117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" name="Group 118"/>
              <p:cNvGrpSpPr>
                <a:grpSpLocks/>
              </p:cNvGrpSpPr>
              <p:nvPr/>
            </p:nvGrpSpPr>
            <p:grpSpPr bwMode="auto">
              <a:xfrm rot="1800000">
                <a:off x="3483393" y="5548792"/>
                <a:ext cx="596463" cy="1922355"/>
                <a:chOff x="937" y="2614"/>
                <a:chExt cx="157" cy="506"/>
              </a:xfrm>
              <a:grpFill/>
            </p:grpSpPr>
            <p:sp>
              <p:nvSpPr>
                <p:cNvPr id="42" name="AutoShape 119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AutoShape 120"/>
                <p:cNvSpPr>
                  <a:spLocks noChangeArrowheads="1"/>
                </p:cNvSpPr>
                <p:nvPr/>
              </p:nvSpPr>
              <p:spPr bwMode="auto">
                <a:xfrm rot="20077241">
                  <a:off x="981" y="2808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2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3127850" y="4829082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3" name="Group 125"/>
              <p:cNvGrpSpPr>
                <a:grpSpLocks/>
              </p:cNvGrpSpPr>
              <p:nvPr/>
            </p:nvGrpSpPr>
            <p:grpSpPr bwMode="auto">
              <a:xfrm rot="20161995">
                <a:off x="4476958" y="5543544"/>
                <a:ext cx="600261" cy="1933754"/>
                <a:chOff x="937" y="2614"/>
                <a:chExt cx="158" cy="509"/>
              </a:xfrm>
              <a:grpFill/>
            </p:grpSpPr>
            <p:sp>
              <p:nvSpPr>
                <p:cNvPr id="40" name="AutoShape 126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127"/>
                <p:cNvSpPr>
                  <a:spLocks noChangeArrowheads="1"/>
                </p:cNvSpPr>
                <p:nvPr/>
              </p:nvSpPr>
              <p:spPr bwMode="auto">
                <a:xfrm rot="20077241">
                  <a:off x="982" y="2811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" name="AutoShape 128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Oval 129"/>
              <p:cNvSpPr>
                <a:spLocks noChangeArrowheads="1"/>
              </p:cNvSpPr>
              <p:nvPr/>
            </p:nvSpPr>
            <p:spPr bwMode="auto">
              <a:xfrm>
                <a:off x="3555707" y="3288429"/>
                <a:ext cx="968777" cy="968777"/>
              </a:xfrm>
              <a:prstGeom prst="ellipse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124"/>
              <p:cNvSpPr>
                <a:spLocks noChangeArrowheads="1"/>
              </p:cNvSpPr>
              <p:nvPr/>
            </p:nvSpPr>
            <p:spPr bwMode="auto">
              <a:xfrm rot="12377773" flipH="1">
                <a:off x="3544839" y="4335546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7" name="グループ化 36"/>
              <p:cNvGrpSpPr/>
              <p:nvPr/>
            </p:nvGrpSpPr>
            <p:grpSpPr>
              <a:xfrm rot="20654997">
                <a:off x="3220147" y="3255119"/>
                <a:ext cx="1191706" cy="362768"/>
                <a:chOff x="5457329" y="2993480"/>
                <a:chExt cx="530786" cy="151586"/>
              </a:xfrm>
              <a:grpFill/>
            </p:grpSpPr>
            <p:sp>
              <p:nvSpPr>
                <p:cNvPr id="38" name="片側の 2 つの角を切り取った四角形 37"/>
                <p:cNvSpPr/>
                <p:nvPr/>
              </p:nvSpPr>
              <p:spPr bwMode="auto">
                <a:xfrm rot="10800000">
                  <a:off x="5538065" y="2993480"/>
                  <a:ext cx="450050" cy="120485"/>
                </a:xfrm>
                <a:prstGeom prst="snip2SameRect">
                  <a:avLst>
                    <a:gd name="adj1" fmla="val 3147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片側の 2 つの角を切り取った四角形 38"/>
                <p:cNvSpPr/>
                <p:nvPr/>
              </p:nvSpPr>
              <p:spPr bwMode="auto">
                <a:xfrm rot="10800000" flipV="1">
                  <a:off x="5457329" y="3111348"/>
                  <a:ext cx="530785" cy="33718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3" name="グループ化 22"/>
            <p:cNvGrpSpPr/>
            <p:nvPr/>
          </p:nvGrpSpPr>
          <p:grpSpPr>
            <a:xfrm rot="21358765">
              <a:off x="2943852" y="5307497"/>
              <a:ext cx="757303" cy="735703"/>
              <a:chOff x="6357717" y="1642294"/>
              <a:chExt cx="255276" cy="247995"/>
            </a:xfrm>
          </p:grpSpPr>
          <p:sp>
            <p:nvSpPr>
              <p:cNvPr id="24" name="正方形/長方形 23"/>
              <p:cNvSpPr/>
              <p:nvPr/>
            </p:nvSpPr>
            <p:spPr bwMode="auto">
              <a:xfrm rot="18900000">
                <a:off x="6431012" y="1642294"/>
                <a:ext cx="181981" cy="9705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片側の 2 つの角を切り取った四角形 24"/>
              <p:cNvSpPr/>
              <p:nvPr/>
            </p:nvSpPr>
            <p:spPr bwMode="auto">
              <a:xfrm rot="2700000">
                <a:off x="6322532" y="1731330"/>
                <a:ext cx="194144" cy="123774"/>
              </a:xfrm>
              <a:prstGeom prst="snip2Same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4345365" y="714146"/>
            <a:ext cx="1200329" cy="84023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5400" dirty="0" smtClean="0">
                <a:solidFill>
                  <a:srgbClr val="FF0000"/>
                </a:solidFill>
              </a:rPr>
              <a:t>しばらくお待ち下さい</a:t>
            </a:r>
            <a:endParaRPr lang="ja-JP" altLang="en-US" sz="5400" dirty="0">
              <a:solidFill>
                <a:srgbClr val="FF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36712" y="704528"/>
            <a:ext cx="3508653" cy="8421536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巡回中</a:t>
            </a:r>
            <a:endParaRPr lang="ja-JP" altLang="en-US" sz="216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/>
          <p:cNvSpPr/>
          <p:nvPr/>
        </p:nvSpPr>
        <p:spPr>
          <a:xfrm>
            <a:off x="188640" y="416496"/>
            <a:ext cx="646888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しばらく</a:t>
            </a:r>
            <a:endParaRPr lang="en-US" altLang="ja-JP" sz="66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6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お待ちください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-83824" y="7520895"/>
            <a:ext cx="694182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1143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47625">
                  <a:solidFill>
                    <a:schemeClr val="bg1"/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50000">
                      <a:srgbClr val="0070C0"/>
                    </a:gs>
                    <a:gs pos="100000">
                      <a:srgbClr val="00B0F0"/>
                    </a:gs>
                  </a:gsLst>
                  <a:lin ang="5400000" scaled="0"/>
                </a:gra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巡回中</a:t>
            </a:r>
            <a:endParaRPr lang="ja-JP" altLang="en-US" sz="15000" b="1" spc="50" dirty="0">
              <a:ln w="47625">
                <a:solidFill>
                  <a:schemeClr val="bg1"/>
                </a:solidFill>
              </a:ln>
              <a:gradFill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0070C0"/>
                  </a:gs>
                  <a:gs pos="100000">
                    <a:srgbClr val="00B0F0"/>
                  </a:gs>
                </a:gsLst>
                <a:lin ang="5400000" scaled="0"/>
              </a:gradFill>
              <a:effectLst>
                <a:glow rad="76200">
                  <a:schemeClr val="tx2">
                    <a:lumMod val="5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196442" y="2924665"/>
            <a:ext cx="4404258" cy="4124548"/>
            <a:chOff x="1186635" y="2899361"/>
            <a:chExt cx="4989817" cy="4672919"/>
          </a:xfrm>
        </p:grpSpPr>
        <p:sp>
          <p:nvSpPr>
            <p:cNvPr id="21" name="ドーナツ 20"/>
            <p:cNvSpPr/>
            <p:nvPr/>
          </p:nvSpPr>
          <p:spPr bwMode="auto">
            <a:xfrm>
              <a:off x="1503533" y="2899361"/>
              <a:ext cx="4672919" cy="4672919"/>
            </a:xfrm>
            <a:prstGeom prst="donut">
              <a:avLst>
                <a:gd name="adj" fmla="val 11911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フリーフォーム 21"/>
            <p:cNvSpPr/>
            <p:nvPr/>
          </p:nvSpPr>
          <p:spPr bwMode="auto">
            <a:xfrm>
              <a:off x="1186635" y="5699569"/>
              <a:ext cx="2027210" cy="1619945"/>
            </a:xfrm>
            <a:custGeom>
              <a:avLst/>
              <a:gdLst>
                <a:gd name="connsiteX0" fmla="*/ 767080 w 767080"/>
                <a:gd name="connsiteY0" fmla="*/ 147320 h 665480"/>
                <a:gd name="connsiteX1" fmla="*/ 670560 w 767080"/>
                <a:gd name="connsiteY1" fmla="*/ 665480 h 665480"/>
                <a:gd name="connsiteX2" fmla="*/ 0 w 767080"/>
                <a:gd name="connsiteY2" fmla="*/ 665480 h 665480"/>
                <a:gd name="connsiteX3" fmla="*/ 594360 w 767080"/>
                <a:gd name="connsiteY3" fmla="*/ 0 h 665480"/>
                <a:gd name="connsiteX4" fmla="*/ 767080 w 767080"/>
                <a:gd name="connsiteY4" fmla="*/ 147320 h 665480"/>
                <a:gd name="connsiteX0" fmla="*/ 767080 w 767080"/>
                <a:gd name="connsiteY0" fmla="*/ 158750 h 676910"/>
                <a:gd name="connsiteX1" fmla="*/ 670560 w 767080"/>
                <a:gd name="connsiteY1" fmla="*/ 676910 h 676910"/>
                <a:gd name="connsiteX2" fmla="*/ 0 w 767080"/>
                <a:gd name="connsiteY2" fmla="*/ 676910 h 676910"/>
                <a:gd name="connsiteX3" fmla="*/ 609600 w 767080"/>
                <a:gd name="connsiteY3" fmla="*/ 0 h 676910"/>
                <a:gd name="connsiteX4" fmla="*/ 767080 w 767080"/>
                <a:gd name="connsiteY4" fmla="*/ 158750 h 676910"/>
                <a:gd name="connsiteX0" fmla="*/ 847090 w 847090"/>
                <a:gd name="connsiteY0" fmla="*/ 158750 h 676910"/>
                <a:gd name="connsiteX1" fmla="*/ 750570 w 847090"/>
                <a:gd name="connsiteY1" fmla="*/ 676910 h 676910"/>
                <a:gd name="connsiteX2" fmla="*/ 0 w 847090"/>
                <a:gd name="connsiteY2" fmla="*/ 676910 h 676910"/>
                <a:gd name="connsiteX3" fmla="*/ 689610 w 847090"/>
                <a:gd name="connsiteY3" fmla="*/ 0 h 676910"/>
                <a:gd name="connsiteX4" fmla="*/ 847090 w 847090"/>
                <a:gd name="connsiteY4" fmla="*/ 158750 h 676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7090" h="676910">
                  <a:moveTo>
                    <a:pt x="847090" y="158750"/>
                  </a:moveTo>
                  <a:lnTo>
                    <a:pt x="750570" y="676910"/>
                  </a:lnTo>
                  <a:lnTo>
                    <a:pt x="0" y="676910"/>
                  </a:lnTo>
                  <a:lnTo>
                    <a:pt x="689610" y="0"/>
                  </a:lnTo>
                  <a:lnTo>
                    <a:pt x="847090" y="158750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3380579" y="2928655"/>
              <a:ext cx="2281792" cy="4222179"/>
              <a:chOff x="2795427" y="3255119"/>
              <a:chExt cx="2281792" cy="4222179"/>
            </a:xfrm>
            <a:solidFill>
              <a:srgbClr val="002060"/>
            </a:solidFill>
          </p:grpSpPr>
          <p:sp>
            <p:nvSpPr>
              <p:cNvPr id="27" name="AutoShape 104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106"/>
              <p:cNvSpPr>
                <a:spLocks noChangeArrowheads="1"/>
              </p:cNvSpPr>
              <p:nvPr/>
            </p:nvSpPr>
            <p:spPr bwMode="auto">
              <a:xfrm rot="1800000">
                <a:off x="3678848" y="5556379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112"/>
              <p:cNvSpPr>
                <a:spLocks noChangeArrowheads="1"/>
              </p:cNvSpPr>
              <p:nvPr/>
            </p:nvSpPr>
            <p:spPr bwMode="auto">
              <a:xfrm rot="20161995">
                <a:off x="4332328" y="5610524"/>
                <a:ext cx="429304" cy="1185326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AutoShape 114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 w="28575" algn="ctr">
                <a:solidFill>
                  <a:schemeClr val="bg1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AutoShape 117"/>
              <p:cNvSpPr>
                <a:spLocks noChangeArrowheads="1"/>
              </p:cNvSpPr>
              <p:nvPr/>
            </p:nvSpPr>
            <p:spPr bwMode="auto">
              <a:xfrm>
                <a:off x="3713044" y="4147378"/>
                <a:ext cx="968777" cy="194135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2" name="Group 118"/>
              <p:cNvGrpSpPr>
                <a:grpSpLocks/>
              </p:cNvGrpSpPr>
              <p:nvPr/>
            </p:nvGrpSpPr>
            <p:grpSpPr bwMode="auto">
              <a:xfrm rot="1800000">
                <a:off x="3483393" y="5548792"/>
                <a:ext cx="596463" cy="1922355"/>
                <a:chOff x="937" y="2614"/>
                <a:chExt cx="157" cy="506"/>
              </a:xfrm>
              <a:grpFill/>
            </p:grpSpPr>
            <p:sp>
              <p:nvSpPr>
                <p:cNvPr id="44" name="AutoShape 119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120"/>
                <p:cNvSpPr>
                  <a:spLocks noChangeArrowheads="1"/>
                </p:cNvSpPr>
                <p:nvPr/>
              </p:nvSpPr>
              <p:spPr bwMode="auto">
                <a:xfrm rot="20077241">
                  <a:off x="981" y="2808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" name="AutoShape 123"/>
              <p:cNvSpPr>
                <a:spLocks noChangeArrowheads="1"/>
              </p:cNvSpPr>
              <p:nvPr/>
            </p:nvSpPr>
            <p:spPr bwMode="auto">
              <a:xfrm rot="14034522" flipH="1">
                <a:off x="3127850" y="4829082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" name="Group 125"/>
              <p:cNvGrpSpPr>
                <a:grpSpLocks/>
              </p:cNvGrpSpPr>
              <p:nvPr/>
            </p:nvGrpSpPr>
            <p:grpSpPr bwMode="auto">
              <a:xfrm rot="20161995">
                <a:off x="4476958" y="5543544"/>
                <a:ext cx="600261" cy="1933754"/>
                <a:chOff x="937" y="2614"/>
                <a:chExt cx="158" cy="509"/>
              </a:xfrm>
              <a:grpFill/>
            </p:grpSpPr>
            <p:sp>
              <p:nvSpPr>
                <p:cNvPr id="42" name="AutoShape 126"/>
                <p:cNvSpPr>
                  <a:spLocks noChangeArrowheads="1"/>
                </p:cNvSpPr>
                <p:nvPr/>
              </p:nvSpPr>
              <p:spPr bwMode="auto">
                <a:xfrm>
                  <a:off x="937" y="2614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AutoShape 127"/>
                <p:cNvSpPr>
                  <a:spLocks noChangeArrowheads="1"/>
                </p:cNvSpPr>
                <p:nvPr/>
              </p:nvSpPr>
              <p:spPr bwMode="auto">
                <a:xfrm rot="20077241">
                  <a:off x="982" y="2811"/>
                  <a:ext cx="113" cy="312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5" name="AutoShape 128"/>
              <p:cNvSpPr>
                <a:spLocks noChangeArrowheads="1"/>
              </p:cNvSpPr>
              <p:nvPr/>
            </p:nvSpPr>
            <p:spPr bwMode="auto">
              <a:xfrm rot="19800000">
                <a:off x="4465270" y="4470304"/>
                <a:ext cx="429302" cy="140187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Oval 129"/>
              <p:cNvSpPr>
                <a:spLocks noChangeArrowheads="1"/>
              </p:cNvSpPr>
              <p:nvPr/>
            </p:nvSpPr>
            <p:spPr bwMode="auto">
              <a:xfrm>
                <a:off x="3555707" y="3288429"/>
                <a:ext cx="968777" cy="968777"/>
              </a:xfrm>
              <a:prstGeom prst="ellipse">
                <a:avLst/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124"/>
              <p:cNvSpPr>
                <a:spLocks noChangeArrowheads="1"/>
              </p:cNvSpPr>
              <p:nvPr/>
            </p:nvSpPr>
            <p:spPr bwMode="auto">
              <a:xfrm rot="12377773" flipH="1">
                <a:off x="3544839" y="4335546"/>
                <a:ext cx="402707" cy="106755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 rot="20654997">
                <a:off x="3220147" y="3255119"/>
                <a:ext cx="1191706" cy="362768"/>
                <a:chOff x="5457329" y="2993480"/>
                <a:chExt cx="530786" cy="151586"/>
              </a:xfrm>
              <a:grpFill/>
            </p:grpSpPr>
            <p:sp>
              <p:nvSpPr>
                <p:cNvPr id="40" name="片側の 2 つの角を切り取った四角形 39"/>
                <p:cNvSpPr/>
                <p:nvPr/>
              </p:nvSpPr>
              <p:spPr bwMode="auto">
                <a:xfrm rot="10800000">
                  <a:off x="5538065" y="2993480"/>
                  <a:ext cx="450050" cy="120485"/>
                </a:xfrm>
                <a:prstGeom prst="snip2SameRect">
                  <a:avLst>
                    <a:gd name="adj1" fmla="val 31477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片側の 2 つの角を切り取った四角形 40"/>
                <p:cNvSpPr/>
                <p:nvPr/>
              </p:nvSpPr>
              <p:spPr bwMode="auto">
                <a:xfrm rot="10800000" flipV="1">
                  <a:off x="5457329" y="3111348"/>
                  <a:ext cx="530785" cy="33718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" name="グループ化 23"/>
            <p:cNvGrpSpPr/>
            <p:nvPr/>
          </p:nvGrpSpPr>
          <p:grpSpPr>
            <a:xfrm rot="21358765">
              <a:off x="2943852" y="5307497"/>
              <a:ext cx="757303" cy="735703"/>
              <a:chOff x="6357717" y="1642294"/>
              <a:chExt cx="255276" cy="247995"/>
            </a:xfrm>
          </p:grpSpPr>
          <p:sp>
            <p:nvSpPr>
              <p:cNvPr id="25" name="正方形/長方形 24"/>
              <p:cNvSpPr/>
              <p:nvPr/>
            </p:nvSpPr>
            <p:spPr bwMode="auto">
              <a:xfrm rot="18900000">
                <a:off x="6431012" y="1642294"/>
                <a:ext cx="181981" cy="9705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片側の 2 つの角を切り取った四角形 25"/>
              <p:cNvSpPr/>
              <p:nvPr/>
            </p:nvSpPr>
            <p:spPr bwMode="auto">
              <a:xfrm rot="2700000">
                <a:off x="6322532" y="1731330"/>
                <a:ext cx="194144" cy="123774"/>
              </a:xfrm>
              <a:prstGeom prst="snip2Same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pop231_巡回中</dc:title>
  <dc:subject>pop231_巡回中</dc:subject>
  <dc:creator>http://www.digipot.net</dc:creator>
  <cp:lastModifiedBy/>
  <cp:revision>1</cp:revision>
  <dcterms:created xsi:type="dcterms:W3CDTF">2014-04-04T04:51:17Z</dcterms:created>
  <dcterms:modified xsi:type="dcterms:W3CDTF">2014-04-04T04:51:19Z</dcterms:modified>
  <cp:version>1</cp:version>
</cp:coreProperties>
</file>