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70" r:id="rId3"/>
    <p:sldId id="265" r:id="rId4"/>
    <p:sldId id="271" r:id="rId5"/>
    <p:sldId id="267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49" y="-20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2348880"/>
            <a:ext cx="9906000" cy="26468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kumimoji="1" lang="ja-JP" altLang="en-US" sz="1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  <a:endParaRPr kumimoji="1" lang="ja-JP" altLang="en-US" sz="1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0" y="1916832"/>
            <a:ext cx="9906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巡回中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052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1751692" y="562650"/>
            <a:ext cx="6142628" cy="5752514"/>
            <a:chOff x="1186635" y="2899361"/>
            <a:chExt cx="4989817" cy="4672919"/>
          </a:xfrm>
        </p:grpSpPr>
        <p:sp>
          <p:nvSpPr>
            <p:cNvPr id="19" name="ドーナツ 18"/>
            <p:cNvSpPr/>
            <p:nvPr/>
          </p:nvSpPr>
          <p:spPr bwMode="auto">
            <a:xfrm>
              <a:off x="1503533" y="2899361"/>
              <a:ext cx="4672919" cy="4672919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フリーフォーム 19"/>
            <p:cNvSpPr/>
            <p:nvPr/>
          </p:nvSpPr>
          <p:spPr bwMode="auto">
            <a:xfrm>
              <a:off x="1186635" y="5699569"/>
              <a:ext cx="2027210" cy="1619945"/>
            </a:xfrm>
            <a:custGeom>
              <a:avLst/>
              <a:gdLst>
                <a:gd name="connsiteX0" fmla="*/ 767080 w 767080"/>
                <a:gd name="connsiteY0" fmla="*/ 147320 h 665480"/>
                <a:gd name="connsiteX1" fmla="*/ 670560 w 767080"/>
                <a:gd name="connsiteY1" fmla="*/ 665480 h 665480"/>
                <a:gd name="connsiteX2" fmla="*/ 0 w 767080"/>
                <a:gd name="connsiteY2" fmla="*/ 665480 h 665480"/>
                <a:gd name="connsiteX3" fmla="*/ 594360 w 767080"/>
                <a:gd name="connsiteY3" fmla="*/ 0 h 665480"/>
                <a:gd name="connsiteX4" fmla="*/ 767080 w 767080"/>
                <a:gd name="connsiteY4" fmla="*/ 147320 h 665480"/>
                <a:gd name="connsiteX0" fmla="*/ 767080 w 767080"/>
                <a:gd name="connsiteY0" fmla="*/ 158750 h 676910"/>
                <a:gd name="connsiteX1" fmla="*/ 670560 w 767080"/>
                <a:gd name="connsiteY1" fmla="*/ 676910 h 676910"/>
                <a:gd name="connsiteX2" fmla="*/ 0 w 767080"/>
                <a:gd name="connsiteY2" fmla="*/ 676910 h 676910"/>
                <a:gd name="connsiteX3" fmla="*/ 609600 w 767080"/>
                <a:gd name="connsiteY3" fmla="*/ 0 h 676910"/>
                <a:gd name="connsiteX4" fmla="*/ 767080 w 767080"/>
                <a:gd name="connsiteY4" fmla="*/ 158750 h 676910"/>
                <a:gd name="connsiteX0" fmla="*/ 847090 w 847090"/>
                <a:gd name="connsiteY0" fmla="*/ 158750 h 676910"/>
                <a:gd name="connsiteX1" fmla="*/ 750570 w 847090"/>
                <a:gd name="connsiteY1" fmla="*/ 676910 h 676910"/>
                <a:gd name="connsiteX2" fmla="*/ 0 w 847090"/>
                <a:gd name="connsiteY2" fmla="*/ 676910 h 676910"/>
                <a:gd name="connsiteX3" fmla="*/ 689610 w 847090"/>
                <a:gd name="connsiteY3" fmla="*/ 0 h 676910"/>
                <a:gd name="connsiteX4" fmla="*/ 847090 w 847090"/>
                <a:gd name="connsiteY4" fmla="*/ 158750 h 67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7090" h="676910">
                  <a:moveTo>
                    <a:pt x="847090" y="158750"/>
                  </a:moveTo>
                  <a:lnTo>
                    <a:pt x="750570" y="676910"/>
                  </a:lnTo>
                  <a:lnTo>
                    <a:pt x="0" y="676910"/>
                  </a:lnTo>
                  <a:lnTo>
                    <a:pt x="689610" y="0"/>
                  </a:lnTo>
                  <a:lnTo>
                    <a:pt x="847090" y="1587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3380579" y="2928655"/>
              <a:ext cx="2281792" cy="4222179"/>
              <a:chOff x="2795427" y="3255119"/>
              <a:chExt cx="2281792" cy="4222179"/>
            </a:xfrm>
            <a:solidFill>
              <a:srgbClr val="002060"/>
            </a:solidFill>
          </p:grpSpPr>
          <p:sp>
            <p:nvSpPr>
              <p:cNvPr id="25" name="AutoShape 104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AutoShape 106"/>
              <p:cNvSpPr>
                <a:spLocks noChangeArrowheads="1"/>
              </p:cNvSpPr>
              <p:nvPr/>
            </p:nvSpPr>
            <p:spPr bwMode="auto">
              <a:xfrm rot="1800000">
                <a:off x="3678848" y="5556379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AutoShape 112"/>
              <p:cNvSpPr>
                <a:spLocks noChangeArrowheads="1"/>
              </p:cNvSpPr>
              <p:nvPr/>
            </p:nvSpPr>
            <p:spPr bwMode="auto">
              <a:xfrm rot="20161995">
                <a:off x="4332328" y="5610524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114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117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" name="Group 118"/>
              <p:cNvGrpSpPr>
                <a:grpSpLocks/>
              </p:cNvGrpSpPr>
              <p:nvPr/>
            </p:nvGrpSpPr>
            <p:grpSpPr bwMode="auto">
              <a:xfrm rot="1800000">
                <a:off x="3483393" y="5548792"/>
                <a:ext cx="596463" cy="1922355"/>
                <a:chOff x="937" y="2614"/>
                <a:chExt cx="157" cy="506"/>
              </a:xfrm>
              <a:grpFill/>
            </p:grpSpPr>
            <p:sp>
              <p:nvSpPr>
                <p:cNvPr id="41" name="AutoShape 119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AutoShape 120"/>
                <p:cNvSpPr>
                  <a:spLocks noChangeArrowheads="1"/>
                </p:cNvSpPr>
                <p:nvPr/>
              </p:nvSpPr>
              <p:spPr bwMode="auto">
                <a:xfrm rot="20077241">
                  <a:off x="981" y="2808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1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3127850" y="4829082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" name="Group 125"/>
              <p:cNvGrpSpPr>
                <a:grpSpLocks/>
              </p:cNvGrpSpPr>
              <p:nvPr/>
            </p:nvGrpSpPr>
            <p:grpSpPr bwMode="auto">
              <a:xfrm rot="20161995">
                <a:off x="4476958" y="5543544"/>
                <a:ext cx="600261" cy="1933754"/>
                <a:chOff x="937" y="2614"/>
                <a:chExt cx="158" cy="509"/>
              </a:xfrm>
              <a:grpFill/>
            </p:grpSpPr>
            <p:sp>
              <p:nvSpPr>
                <p:cNvPr id="39" name="AutoShape 126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127"/>
                <p:cNvSpPr>
                  <a:spLocks noChangeArrowheads="1"/>
                </p:cNvSpPr>
                <p:nvPr/>
              </p:nvSpPr>
              <p:spPr bwMode="auto">
                <a:xfrm rot="20077241">
                  <a:off x="982" y="2811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" name="AutoShape 128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Oval 129"/>
              <p:cNvSpPr>
                <a:spLocks noChangeArrowheads="1"/>
              </p:cNvSpPr>
              <p:nvPr/>
            </p:nvSpPr>
            <p:spPr bwMode="auto">
              <a:xfrm>
                <a:off x="3555707" y="3288429"/>
                <a:ext cx="968777" cy="968777"/>
              </a:xfrm>
              <a:prstGeom prst="ellipse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124"/>
              <p:cNvSpPr>
                <a:spLocks noChangeArrowheads="1"/>
              </p:cNvSpPr>
              <p:nvPr/>
            </p:nvSpPr>
            <p:spPr bwMode="auto">
              <a:xfrm rot="12377773" flipH="1">
                <a:off x="3544839" y="4335546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6" name="グループ化 35"/>
              <p:cNvGrpSpPr/>
              <p:nvPr/>
            </p:nvGrpSpPr>
            <p:grpSpPr>
              <a:xfrm rot="20654997">
                <a:off x="3220147" y="3255119"/>
                <a:ext cx="1191706" cy="362768"/>
                <a:chOff x="5457329" y="2993480"/>
                <a:chExt cx="530786" cy="151586"/>
              </a:xfrm>
              <a:grpFill/>
            </p:grpSpPr>
            <p:sp>
              <p:nvSpPr>
                <p:cNvPr id="37" name="片側の 2 つの角を切り取った四角形 36"/>
                <p:cNvSpPr/>
                <p:nvPr/>
              </p:nvSpPr>
              <p:spPr bwMode="auto">
                <a:xfrm rot="10800000">
                  <a:off x="5538065" y="2993480"/>
                  <a:ext cx="450050" cy="120485"/>
                </a:xfrm>
                <a:prstGeom prst="snip2SameRect">
                  <a:avLst>
                    <a:gd name="adj1" fmla="val 3147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片側の 2 つの角を切り取った四角形 37"/>
                <p:cNvSpPr/>
                <p:nvPr/>
              </p:nvSpPr>
              <p:spPr bwMode="auto">
                <a:xfrm rot="10800000" flipV="1">
                  <a:off x="5457329" y="3111348"/>
                  <a:ext cx="530785" cy="33718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" name="グループ化 21"/>
            <p:cNvGrpSpPr/>
            <p:nvPr/>
          </p:nvGrpSpPr>
          <p:grpSpPr>
            <a:xfrm rot="21358765">
              <a:off x="2943852" y="5307497"/>
              <a:ext cx="757303" cy="735703"/>
              <a:chOff x="6357717" y="1642294"/>
              <a:chExt cx="255276" cy="247995"/>
            </a:xfrm>
          </p:grpSpPr>
          <p:sp>
            <p:nvSpPr>
              <p:cNvPr id="23" name="正方形/長方形 22"/>
              <p:cNvSpPr/>
              <p:nvPr/>
            </p:nvSpPr>
            <p:spPr bwMode="auto">
              <a:xfrm rot="18900000">
                <a:off x="6431012" y="1642294"/>
                <a:ext cx="181981" cy="9705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片側の 2 つの角を切り取った四角形 23"/>
              <p:cNvSpPr/>
              <p:nvPr/>
            </p:nvSpPr>
            <p:spPr bwMode="auto">
              <a:xfrm rot="2700000">
                <a:off x="6322532" y="1731330"/>
                <a:ext cx="194144" cy="123774"/>
              </a:xfrm>
              <a:prstGeom prst="snip2Same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>
            <a:off x="3011144" y="2914406"/>
            <a:ext cx="3623724" cy="3393584"/>
            <a:chOff x="1186635" y="2899361"/>
            <a:chExt cx="4989817" cy="4672919"/>
          </a:xfrm>
        </p:grpSpPr>
        <p:sp>
          <p:nvSpPr>
            <p:cNvPr id="19" name="ドーナツ 18"/>
            <p:cNvSpPr/>
            <p:nvPr/>
          </p:nvSpPr>
          <p:spPr bwMode="auto">
            <a:xfrm>
              <a:off x="1503533" y="2899361"/>
              <a:ext cx="4672919" cy="4672919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フリーフォーム 19"/>
            <p:cNvSpPr/>
            <p:nvPr/>
          </p:nvSpPr>
          <p:spPr bwMode="auto">
            <a:xfrm>
              <a:off x="1186635" y="5699569"/>
              <a:ext cx="2027210" cy="1619945"/>
            </a:xfrm>
            <a:custGeom>
              <a:avLst/>
              <a:gdLst>
                <a:gd name="connsiteX0" fmla="*/ 767080 w 767080"/>
                <a:gd name="connsiteY0" fmla="*/ 147320 h 665480"/>
                <a:gd name="connsiteX1" fmla="*/ 670560 w 767080"/>
                <a:gd name="connsiteY1" fmla="*/ 665480 h 665480"/>
                <a:gd name="connsiteX2" fmla="*/ 0 w 767080"/>
                <a:gd name="connsiteY2" fmla="*/ 665480 h 665480"/>
                <a:gd name="connsiteX3" fmla="*/ 594360 w 767080"/>
                <a:gd name="connsiteY3" fmla="*/ 0 h 665480"/>
                <a:gd name="connsiteX4" fmla="*/ 767080 w 767080"/>
                <a:gd name="connsiteY4" fmla="*/ 147320 h 665480"/>
                <a:gd name="connsiteX0" fmla="*/ 767080 w 767080"/>
                <a:gd name="connsiteY0" fmla="*/ 158750 h 676910"/>
                <a:gd name="connsiteX1" fmla="*/ 670560 w 767080"/>
                <a:gd name="connsiteY1" fmla="*/ 676910 h 676910"/>
                <a:gd name="connsiteX2" fmla="*/ 0 w 767080"/>
                <a:gd name="connsiteY2" fmla="*/ 676910 h 676910"/>
                <a:gd name="connsiteX3" fmla="*/ 609600 w 767080"/>
                <a:gd name="connsiteY3" fmla="*/ 0 h 676910"/>
                <a:gd name="connsiteX4" fmla="*/ 767080 w 767080"/>
                <a:gd name="connsiteY4" fmla="*/ 158750 h 676910"/>
                <a:gd name="connsiteX0" fmla="*/ 847090 w 847090"/>
                <a:gd name="connsiteY0" fmla="*/ 158750 h 676910"/>
                <a:gd name="connsiteX1" fmla="*/ 750570 w 847090"/>
                <a:gd name="connsiteY1" fmla="*/ 676910 h 676910"/>
                <a:gd name="connsiteX2" fmla="*/ 0 w 847090"/>
                <a:gd name="connsiteY2" fmla="*/ 676910 h 676910"/>
                <a:gd name="connsiteX3" fmla="*/ 689610 w 847090"/>
                <a:gd name="connsiteY3" fmla="*/ 0 h 676910"/>
                <a:gd name="connsiteX4" fmla="*/ 847090 w 847090"/>
                <a:gd name="connsiteY4" fmla="*/ 158750 h 67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7090" h="676910">
                  <a:moveTo>
                    <a:pt x="847090" y="158750"/>
                  </a:moveTo>
                  <a:lnTo>
                    <a:pt x="750570" y="676910"/>
                  </a:lnTo>
                  <a:lnTo>
                    <a:pt x="0" y="676910"/>
                  </a:lnTo>
                  <a:lnTo>
                    <a:pt x="689610" y="0"/>
                  </a:lnTo>
                  <a:lnTo>
                    <a:pt x="847090" y="1587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3380579" y="2928655"/>
              <a:ext cx="2281792" cy="4222179"/>
              <a:chOff x="2795427" y="3255119"/>
              <a:chExt cx="2281792" cy="4222179"/>
            </a:xfrm>
            <a:solidFill>
              <a:srgbClr val="002060"/>
            </a:solidFill>
          </p:grpSpPr>
          <p:sp>
            <p:nvSpPr>
              <p:cNvPr id="25" name="AutoShape 104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AutoShape 106"/>
              <p:cNvSpPr>
                <a:spLocks noChangeArrowheads="1"/>
              </p:cNvSpPr>
              <p:nvPr/>
            </p:nvSpPr>
            <p:spPr bwMode="auto">
              <a:xfrm rot="1800000">
                <a:off x="3678848" y="5556379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AutoShape 112"/>
              <p:cNvSpPr>
                <a:spLocks noChangeArrowheads="1"/>
              </p:cNvSpPr>
              <p:nvPr/>
            </p:nvSpPr>
            <p:spPr bwMode="auto">
              <a:xfrm rot="20161995">
                <a:off x="4332328" y="5610524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114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117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" name="Group 118"/>
              <p:cNvGrpSpPr>
                <a:grpSpLocks/>
              </p:cNvGrpSpPr>
              <p:nvPr/>
            </p:nvGrpSpPr>
            <p:grpSpPr bwMode="auto">
              <a:xfrm rot="1800000">
                <a:off x="3483393" y="5548792"/>
                <a:ext cx="596463" cy="1922355"/>
                <a:chOff x="937" y="2614"/>
                <a:chExt cx="157" cy="506"/>
              </a:xfrm>
              <a:grpFill/>
            </p:grpSpPr>
            <p:sp>
              <p:nvSpPr>
                <p:cNvPr id="41" name="AutoShape 119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AutoShape 120"/>
                <p:cNvSpPr>
                  <a:spLocks noChangeArrowheads="1"/>
                </p:cNvSpPr>
                <p:nvPr/>
              </p:nvSpPr>
              <p:spPr bwMode="auto">
                <a:xfrm rot="20077241">
                  <a:off x="981" y="2808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1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3127850" y="4829082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" name="Group 125"/>
              <p:cNvGrpSpPr>
                <a:grpSpLocks/>
              </p:cNvGrpSpPr>
              <p:nvPr/>
            </p:nvGrpSpPr>
            <p:grpSpPr bwMode="auto">
              <a:xfrm rot="20161995">
                <a:off x="4476958" y="5543544"/>
                <a:ext cx="600261" cy="1933754"/>
                <a:chOff x="937" y="2614"/>
                <a:chExt cx="158" cy="509"/>
              </a:xfrm>
              <a:grpFill/>
            </p:grpSpPr>
            <p:sp>
              <p:nvSpPr>
                <p:cNvPr id="39" name="AutoShape 126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127"/>
                <p:cNvSpPr>
                  <a:spLocks noChangeArrowheads="1"/>
                </p:cNvSpPr>
                <p:nvPr/>
              </p:nvSpPr>
              <p:spPr bwMode="auto">
                <a:xfrm rot="20077241">
                  <a:off x="982" y="2811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" name="AutoShape 128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Oval 129"/>
              <p:cNvSpPr>
                <a:spLocks noChangeArrowheads="1"/>
              </p:cNvSpPr>
              <p:nvPr/>
            </p:nvSpPr>
            <p:spPr bwMode="auto">
              <a:xfrm>
                <a:off x="3555707" y="3288429"/>
                <a:ext cx="968777" cy="968777"/>
              </a:xfrm>
              <a:prstGeom prst="ellipse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124"/>
              <p:cNvSpPr>
                <a:spLocks noChangeArrowheads="1"/>
              </p:cNvSpPr>
              <p:nvPr/>
            </p:nvSpPr>
            <p:spPr bwMode="auto">
              <a:xfrm rot="12377773" flipH="1">
                <a:off x="3544839" y="4335546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6" name="グループ化 35"/>
              <p:cNvGrpSpPr/>
              <p:nvPr/>
            </p:nvGrpSpPr>
            <p:grpSpPr>
              <a:xfrm rot="20654997">
                <a:off x="3220147" y="3255119"/>
                <a:ext cx="1191706" cy="362768"/>
                <a:chOff x="5457329" y="2993480"/>
                <a:chExt cx="530786" cy="151586"/>
              </a:xfrm>
              <a:grpFill/>
            </p:grpSpPr>
            <p:sp>
              <p:nvSpPr>
                <p:cNvPr id="37" name="片側の 2 つの角を切り取った四角形 36"/>
                <p:cNvSpPr/>
                <p:nvPr/>
              </p:nvSpPr>
              <p:spPr bwMode="auto">
                <a:xfrm rot="10800000">
                  <a:off x="5538065" y="2993480"/>
                  <a:ext cx="450050" cy="120485"/>
                </a:xfrm>
                <a:prstGeom prst="snip2SameRect">
                  <a:avLst>
                    <a:gd name="adj1" fmla="val 3147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片側の 2 つの角を切り取った四角形 37"/>
                <p:cNvSpPr/>
                <p:nvPr/>
              </p:nvSpPr>
              <p:spPr bwMode="auto">
                <a:xfrm rot="10800000" flipV="1">
                  <a:off x="5457329" y="3111348"/>
                  <a:ext cx="530785" cy="33718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" name="グループ化 21"/>
            <p:cNvGrpSpPr/>
            <p:nvPr/>
          </p:nvGrpSpPr>
          <p:grpSpPr>
            <a:xfrm rot="21358765">
              <a:off x="2943852" y="5307497"/>
              <a:ext cx="757303" cy="735703"/>
              <a:chOff x="6357717" y="1642294"/>
              <a:chExt cx="255276" cy="247995"/>
            </a:xfrm>
          </p:grpSpPr>
          <p:sp>
            <p:nvSpPr>
              <p:cNvPr id="23" name="正方形/長方形 22"/>
              <p:cNvSpPr/>
              <p:nvPr/>
            </p:nvSpPr>
            <p:spPr bwMode="auto">
              <a:xfrm rot="18900000">
                <a:off x="6431012" y="1642294"/>
                <a:ext cx="181981" cy="9705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片側の 2 つの角を切り取った四角形 23"/>
              <p:cNvSpPr/>
              <p:nvPr/>
            </p:nvSpPr>
            <p:spPr bwMode="auto">
              <a:xfrm rot="2700000">
                <a:off x="6322532" y="1731330"/>
                <a:ext cx="194144" cy="123774"/>
              </a:xfrm>
              <a:prstGeom prst="snip2Same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3" name="正方形/長方形 42"/>
          <p:cNvSpPr/>
          <p:nvPr/>
        </p:nvSpPr>
        <p:spPr>
          <a:xfrm>
            <a:off x="272480" y="622870"/>
            <a:ext cx="936104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巡回中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0415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272480" y="1484784"/>
            <a:ext cx="93610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しばらくお待ちください</a:t>
            </a:r>
            <a:endParaRPr lang="ja-JP" altLang="en-US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72480" y="2644116"/>
            <a:ext cx="936104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巡回中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416496" y="801024"/>
            <a:ext cx="921702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しばらくお待ちください</a:t>
            </a:r>
            <a:endParaRPr lang="ja-JP" altLang="en-US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2691082" y="2185548"/>
            <a:ext cx="4602366" cy="4343315"/>
            <a:chOff x="1751692" y="598712"/>
            <a:chExt cx="5509778" cy="5199652"/>
          </a:xfrm>
        </p:grpSpPr>
        <p:sp>
          <p:nvSpPr>
            <p:cNvPr id="22" name="フリーフォーム 21"/>
            <p:cNvSpPr/>
            <p:nvPr/>
          </p:nvSpPr>
          <p:spPr bwMode="auto">
            <a:xfrm>
              <a:off x="1751692" y="4009797"/>
              <a:ext cx="2495562" cy="1788567"/>
            </a:xfrm>
            <a:custGeom>
              <a:avLst/>
              <a:gdLst>
                <a:gd name="connsiteX0" fmla="*/ 767080 w 767080"/>
                <a:gd name="connsiteY0" fmla="*/ 147320 h 665480"/>
                <a:gd name="connsiteX1" fmla="*/ 670560 w 767080"/>
                <a:gd name="connsiteY1" fmla="*/ 665480 h 665480"/>
                <a:gd name="connsiteX2" fmla="*/ 0 w 767080"/>
                <a:gd name="connsiteY2" fmla="*/ 665480 h 665480"/>
                <a:gd name="connsiteX3" fmla="*/ 594360 w 767080"/>
                <a:gd name="connsiteY3" fmla="*/ 0 h 665480"/>
                <a:gd name="connsiteX4" fmla="*/ 767080 w 767080"/>
                <a:gd name="connsiteY4" fmla="*/ 147320 h 665480"/>
                <a:gd name="connsiteX0" fmla="*/ 767080 w 767080"/>
                <a:gd name="connsiteY0" fmla="*/ 158750 h 676910"/>
                <a:gd name="connsiteX1" fmla="*/ 670560 w 767080"/>
                <a:gd name="connsiteY1" fmla="*/ 676910 h 676910"/>
                <a:gd name="connsiteX2" fmla="*/ 0 w 767080"/>
                <a:gd name="connsiteY2" fmla="*/ 676910 h 676910"/>
                <a:gd name="connsiteX3" fmla="*/ 609600 w 767080"/>
                <a:gd name="connsiteY3" fmla="*/ 0 h 676910"/>
                <a:gd name="connsiteX4" fmla="*/ 767080 w 767080"/>
                <a:gd name="connsiteY4" fmla="*/ 158750 h 676910"/>
                <a:gd name="connsiteX0" fmla="*/ 847090 w 847090"/>
                <a:gd name="connsiteY0" fmla="*/ 158750 h 676910"/>
                <a:gd name="connsiteX1" fmla="*/ 750570 w 847090"/>
                <a:gd name="connsiteY1" fmla="*/ 676910 h 676910"/>
                <a:gd name="connsiteX2" fmla="*/ 0 w 847090"/>
                <a:gd name="connsiteY2" fmla="*/ 676910 h 676910"/>
                <a:gd name="connsiteX3" fmla="*/ 689610 w 847090"/>
                <a:gd name="connsiteY3" fmla="*/ 0 h 676910"/>
                <a:gd name="connsiteX4" fmla="*/ 847090 w 847090"/>
                <a:gd name="connsiteY4" fmla="*/ 158750 h 67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7090" h="676910">
                  <a:moveTo>
                    <a:pt x="847090" y="158750"/>
                  </a:moveTo>
                  <a:lnTo>
                    <a:pt x="750570" y="676910"/>
                  </a:lnTo>
                  <a:lnTo>
                    <a:pt x="0" y="676910"/>
                  </a:lnTo>
                  <a:lnTo>
                    <a:pt x="689610" y="0"/>
                  </a:lnTo>
                  <a:lnTo>
                    <a:pt x="847090" y="1587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4452509" y="598712"/>
              <a:ext cx="2808961" cy="5197639"/>
              <a:chOff x="2795427" y="3255119"/>
              <a:chExt cx="2281792" cy="4222179"/>
            </a:xfrm>
            <a:solidFill>
              <a:srgbClr val="002060"/>
            </a:solidFill>
          </p:grpSpPr>
          <p:sp>
            <p:nvSpPr>
              <p:cNvPr id="27" name="AutoShape 104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106"/>
              <p:cNvSpPr>
                <a:spLocks noChangeArrowheads="1"/>
              </p:cNvSpPr>
              <p:nvPr/>
            </p:nvSpPr>
            <p:spPr bwMode="auto">
              <a:xfrm rot="1800000">
                <a:off x="3678848" y="5556379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AutoShape 112"/>
              <p:cNvSpPr>
                <a:spLocks noChangeArrowheads="1"/>
              </p:cNvSpPr>
              <p:nvPr/>
            </p:nvSpPr>
            <p:spPr bwMode="auto">
              <a:xfrm rot="20161995">
                <a:off x="4332328" y="5610524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AutoShape 114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AutoShape 117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" name="Group 118"/>
              <p:cNvGrpSpPr>
                <a:grpSpLocks/>
              </p:cNvGrpSpPr>
              <p:nvPr/>
            </p:nvGrpSpPr>
            <p:grpSpPr bwMode="auto">
              <a:xfrm rot="1800000">
                <a:off x="3483393" y="5548792"/>
                <a:ext cx="596463" cy="1922355"/>
                <a:chOff x="937" y="2614"/>
                <a:chExt cx="157" cy="506"/>
              </a:xfrm>
              <a:grpFill/>
            </p:grpSpPr>
            <p:sp>
              <p:nvSpPr>
                <p:cNvPr id="44" name="AutoShape 119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120"/>
                <p:cNvSpPr>
                  <a:spLocks noChangeArrowheads="1"/>
                </p:cNvSpPr>
                <p:nvPr/>
              </p:nvSpPr>
              <p:spPr bwMode="auto">
                <a:xfrm rot="20077241">
                  <a:off x="981" y="2808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3127850" y="4829082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" name="Group 125"/>
              <p:cNvGrpSpPr>
                <a:grpSpLocks/>
              </p:cNvGrpSpPr>
              <p:nvPr/>
            </p:nvGrpSpPr>
            <p:grpSpPr bwMode="auto">
              <a:xfrm rot="20161995">
                <a:off x="4476958" y="5543544"/>
                <a:ext cx="600261" cy="1933754"/>
                <a:chOff x="937" y="2614"/>
                <a:chExt cx="158" cy="509"/>
              </a:xfrm>
              <a:grpFill/>
            </p:grpSpPr>
            <p:sp>
              <p:nvSpPr>
                <p:cNvPr id="42" name="AutoShape 126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AutoShape 127"/>
                <p:cNvSpPr>
                  <a:spLocks noChangeArrowheads="1"/>
                </p:cNvSpPr>
                <p:nvPr/>
              </p:nvSpPr>
              <p:spPr bwMode="auto">
                <a:xfrm rot="20077241">
                  <a:off x="982" y="2811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AutoShape 128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Oval 129"/>
              <p:cNvSpPr>
                <a:spLocks noChangeArrowheads="1"/>
              </p:cNvSpPr>
              <p:nvPr/>
            </p:nvSpPr>
            <p:spPr bwMode="auto">
              <a:xfrm>
                <a:off x="3555707" y="3288429"/>
                <a:ext cx="968777" cy="968777"/>
              </a:xfrm>
              <a:prstGeom prst="ellipse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124"/>
              <p:cNvSpPr>
                <a:spLocks noChangeArrowheads="1"/>
              </p:cNvSpPr>
              <p:nvPr/>
            </p:nvSpPr>
            <p:spPr bwMode="auto">
              <a:xfrm rot="12377773" flipH="1">
                <a:off x="3544839" y="4335546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9" name="グループ化 38"/>
              <p:cNvGrpSpPr/>
              <p:nvPr/>
            </p:nvGrpSpPr>
            <p:grpSpPr>
              <a:xfrm rot="20654997">
                <a:off x="3220147" y="3255119"/>
                <a:ext cx="1191706" cy="362768"/>
                <a:chOff x="5457329" y="2993480"/>
                <a:chExt cx="530786" cy="151586"/>
              </a:xfrm>
              <a:grpFill/>
            </p:grpSpPr>
            <p:sp>
              <p:nvSpPr>
                <p:cNvPr id="40" name="片側の 2 つの角を切り取った四角形 39"/>
                <p:cNvSpPr/>
                <p:nvPr/>
              </p:nvSpPr>
              <p:spPr bwMode="auto">
                <a:xfrm rot="10800000">
                  <a:off x="5538065" y="2993480"/>
                  <a:ext cx="450050" cy="120485"/>
                </a:xfrm>
                <a:prstGeom prst="snip2SameRect">
                  <a:avLst>
                    <a:gd name="adj1" fmla="val 3147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片側の 2 つの角を切り取った四角形 40"/>
                <p:cNvSpPr/>
                <p:nvPr/>
              </p:nvSpPr>
              <p:spPr bwMode="auto">
                <a:xfrm rot="10800000" flipV="1">
                  <a:off x="5457329" y="3111348"/>
                  <a:ext cx="530785" cy="33718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/>
            <p:cNvGrpSpPr/>
            <p:nvPr/>
          </p:nvGrpSpPr>
          <p:grpSpPr>
            <a:xfrm rot="21358765">
              <a:off x="3914884" y="3527143"/>
              <a:ext cx="932265" cy="905674"/>
              <a:chOff x="6357717" y="1642294"/>
              <a:chExt cx="255276" cy="247995"/>
            </a:xfrm>
          </p:grpSpPr>
          <p:sp>
            <p:nvSpPr>
              <p:cNvPr id="25" name="正方形/長方形 24"/>
              <p:cNvSpPr/>
              <p:nvPr/>
            </p:nvSpPr>
            <p:spPr bwMode="auto">
              <a:xfrm rot="18900000">
                <a:off x="6431012" y="1642294"/>
                <a:ext cx="181981" cy="9705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切り取った四角形 25"/>
              <p:cNvSpPr/>
              <p:nvPr/>
            </p:nvSpPr>
            <p:spPr bwMode="auto">
              <a:xfrm rot="2700000">
                <a:off x="6322532" y="1731330"/>
                <a:ext cx="194144" cy="123774"/>
              </a:xfrm>
              <a:prstGeom prst="snip2Same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6" name="正方形/長方形 45"/>
          <p:cNvSpPr/>
          <p:nvPr/>
        </p:nvSpPr>
        <p:spPr>
          <a:xfrm>
            <a:off x="272480" y="2308349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巡回　中</a:t>
            </a:r>
            <a:endParaRPr lang="ja-JP" altLang="en-US" sz="18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pop231_巡回中</dc:title>
  <dc:subject>pop231_巡回中</dc:subject>
  <dc:creator>http://www.digipot.net</dc:creator>
  <cp:lastModifiedBy/>
  <cp:revision>1</cp:revision>
  <dcterms:created xsi:type="dcterms:W3CDTF">2014-04-04T04:51:09Z</dcterms:created>
  <dcterms:modified xsi:type="dcterms:W3CDTF">2014-04-04T04:51:11Z</dcterms:modified>
  <cp:version>1</cp:version>
</cp:coreProperties>
</file>