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5" r:id="rId3"/>
    <p:sldId id="270" r:id="rId4"/>
    <p:sldId id="280" r:id="rId5"/>
    <p:sldId id="273" r:id="rId6"/>
    <p:sldId id="281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1200" y="-25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696738" y="1837041"/>
            <a:ext cx="3100849" cy="6190156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24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58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消火器</a:t>
            </a:r>
            <a:endParaRPr lang="ja-JP" altLang="en-US" sz="15800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358770" y="490518"/>
            <a:ext cx="3370153" cy="8883201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24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228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消火器</a:t>
            </a:r>
            <a:endParaRPr lang="ja-JP" altLang="en-US" sz="22800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7104349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" name="グループ化 20"/>
          <p:cNvGrpSpPr/>
          <p:nvPr/>
        </p:nvGrpSpPr>
        <p:grpSpPr>
          <a:xfrm>
            <a:off x="667877" y="2182676"/>
            <a:ext cx="5520906" cy="5520912"/>
            <a:chOff x="4184164" y="818710"/>
            <a:chExt cx="1575175" cy="1575175"/>
          </a:xfrm>
        </p:grpSpPr>
        <p:sp>
          <p:nvSpPr>
            <p:cNvPr id="22" name="ドーナツ 21"/>
            <p:cNvSpPr/>
            <p:nvPr/>
          </p:nvSpPr>
          <p:spPr bwMode="auto">
            <a:xfrm>
              <a:off x="4184164" y="818710"/>
              <a:ext cx="1575175" cy="1575175"/>
            </a:xfrm>
            <a:prstGeom prst="donut">
              <a:avLst>
                <a:gd name="adj" fmla="val 11911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23" name="グループ化 22"/>
            <p:cNvGrpSpPr/>
            <p:nvPr/>
          </p:nvGrpSpPr>
          <p:grpSpPr>
            <a:xfrm>
              <a:off x="4594758" y="999471"/>
              <a:ext cx="771989" cy="1228584"/>
              <a:chOff x="4146484" y="3321483"/>
              <a:chExt cx="664599" cy="1322652"/>
            </a:xfrm>
          </p:grpSpPr>
          <p:sp>
            <p:nvSpPr>
              <p:cNvPr id="24" name="片側の 2 つの角を切り取った四角形 23"/>
              <p:cNvSpPr/>
              <p:nvPr/>
            </p:nvSpPr>
            <p:spPr bwMode="auto">
              <a:xfrm>
                <a:off x="4384609" y="3386924"/>
                <a:ext cx="101666" cy="99849"/>
              </a:xfrm>
              <a:prstGeom prst="snip2SameRect">
                <a:avLst>
                  <a:gd name="adj1" fmla="val 23380"/>
                  <a:gd name="adj2" fmla="val 0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正方形/長方形 24"/>
              <p:cNvSpPr/>
              <p:nvPr/>
            </p:nvSpPr>
            <p:spPr bwMode="auto">
              <a:xfrm>
                <a:off x="4563197" y="3338990"/>
                <a:ext cx="45719" cy="90010"/>
              </a:xfrm>
              <a:prstGeom prst="rect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フローチャート : 記憶データ 25"/>
              <p:cNvSpPr/>
              <p:nvPr/>
            </p:nvSpPr>
            <p:spPr bwMode="auto">
              <a:xfrm rot="5818466">
                <a:off x="4562258" y="3210801"/>
                <a:ext cx="47599" cy="450050"/>
              </a:xfrm>
              <a:prstGeom prst="flowChartOnlineStorag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フローチャート : 記憶データ 26"/>
              <p:cNvSpPr/>
              <p:nvPr/>
            </p:nvSpPr>
            <p:spPr bwMode="auto">
              <a:xfrm rot="4500000">
                <a:off x="4545288" y="3121523"/>
                <a:ext cx="50130" cy="450050"/>
              </a:xfrm>
              <a:prstGeom prst="flowChartOnlineStorag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フリーフォーム 27"/>
              <p:cNvSpPr/>
              <p:nvPr/>
            </p:nvSpPr>
            <p:spPr bwMode="auto">
              <a:xfrm>
                <a:off x="4146484" y="3504400"/>
                <a:ext cx="241935" cy="965835"/>
              </a:xfrm>
              <a:custGeom>
                <a:avLst/>
                <a:gdLst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30505 w 230505"/>
                  <a:gd name="connsiteY9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156210 w 230505"/>
                  <a:gd name="connsiteY9" fmla="*/ 2667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26695 w 230505"/>
                  <a:gd name="connsiteY9" fmla="*/ 3810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7625 w 230505"/>
                  <a:gd name="connsiteY7" fmla="*/ 8572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7625 w 230505"/>
                  <a:gd name="connsiteY7" fmla="*/ 8572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3429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41910 h 965835"/>
                  <a:gd name="connsiteX10" fmla="*/ 230505 w 230505"/>
                  <a:gd name="connsiteY10" fmla="*/ 0 h 965835"/>
                  <a:gd name="connsiteX0" fmla="*/ 238125 w 238125"/>
                  <a:gd name="connsiteY0" fmla="*/ 0 h 965835"/>
                  <a:gd name="connsiteX1" fmla="*/ 87630 w 238125"/>
                  <a:gd name="connsiteY1" fmla="*/ 0 h 965835"/>
                  <a:gd name="connsiteX2" fmla="*/ 7620 w 238125"/>
                  <a:gd name="connsiteY2" fmla="*/ 80010 h 965835"/>
                  <a:gd name="connsiteX3" fmla="*/ 59055 w 238125"/>
                  <a:gd name="connsiteY3" fmla="*/ 782955 h 965835"/>
                  <a:gd name="connsiteX4" fmla="*/ 0 w 238125"/>
                  <a:gd name="connsiteY4" fmla="*/ 952500 h 965835"/>
                  <a:gd name="connsiteX5" fmla="*/ 66675 w 238125"/>
                  <a:gd name="connsiteY5" fmla="*/ 965835 h 965835"/>
                  <a:gd name="connsiteX6" fmla="*/ 99060 w 238125"/>
                  <a:gd name="connsiteY6" fmla="*/ 784860 h 965835"/>
                  <a:gd name="connsiteX7" fmla="*/ 51435 w 238125"/>
                  <a:gd name="connsiteY7" fmla="*/ 91440 h 965835"/>
                  <a:gd name="connsiteX8" fmla="*/ 104775 w 238125"/>
                  <a:gd name="connsiteY8" fmla="*/ 41910 h 965835"/>
                  <a:gd name="connsiteX9" fmla="*/ 236220 w 238125"/>
                  <a:gd name="connsiteY9" fmla="*/ 41910 h 965835"/>
                  <a:gd name="connsiteX10" fmla="*/ 238125 w 238125"/>
                  <a:gd name="connsiteY10" fmla="*/ 0 h 965835"/>
                  <a:gd name="connsiteX0" fmla="*/ 238125 w 241935"/>
                  <a:gd name="connsiteY0" fmla="*/ 0 h 965835"/>
                  <a:gd name="connsiteX1" fmla="*/ 87630 w 241935"/>
                  <a:gd name="connsiteY1" fmla="*/ 0 h 965835"/>
                  <a:gd name="connsiteX2" fmla="*/ 7620 w 241935"/>
                  <a:gd name="connsiteY2" fmla="*/ 80010 h 965835"/>
                  <a:gd name="connsiteX3" fmla="*/ 59055 w 241935"/>
                  <a:gd name="connsiteY3" fmla="*/ 782955 h 965835"/>
                  <a:gd name="connsiteX4" fmla="*/ 0 w 241935"/>
                  <a:gd name="connsiteY4" fmla="*/ 952500 h 965835"/>
                  <a:gd name="connsiteX5" fmla="*/ 66675 w 241935"/>
                  <a:gd name="connsiteY5" fmla="*/ 965835 h 965835"/>
                  <a:gd name="connsiteX6" fmla="*/ 99060 w 241935"/>
                  <a:gd name="connsiteY6" fmla="*/ 784860 h 965835"/>
                  <a:gd name="connsiteX7" fmla="*/ 51435 w 241935"/>
                  <a:gd name="connsiteY7" fmla="*/ 91440 h 965835"/>
                  <a:gd name="connsiteX8" fmla="*/ 104775 w 241935"/>
                  <a:gd name="connsiteY8" fmla="*/ 41910 h 965835"/>
                  <a:gd name="connsiteX9" fmla="*/ 241935 w 241935"/>
                  <a:gd name="connsiteY9" fmla="*/ 41910 h 965835"/>
                  <a:gd name="connsiteX10" fmla="*/ 238125 w 241935"/>
                  <a:gd name="connsiteY10" fmla="*/ 0 h 9658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41935" h="965835">
                    <a:moveTo>
                      <a:pt x="238125" y="0"/>
                    </a:moveTo>
                    <a:lnTo>
                      <a:pt x="87630" y="0"/>
                    </a:lnTo>
                    <a:lnTo>
                      <a:pt x="7620" y="80010"/>
                    </a:lnTo>
                    <a:lnTo>
                      <a:pt x="59055" y="782955"/>
                    </a:lnTo>
                    <a:lnTo>
                      <a:pt x="0" y="952500"/>
                    </a:lnTo>
                    <a:lnTo>
                      <a:pt x="66675" y="965835"/>
                    </a:lnTo>
                    <a:lnTo>
                      <a:pt x="99060" y="784860"/>
                    </a:lnTo>
                    <a:lnTo>
                      <a:pt x="51435" y="91440"/>
                    </a:lnTo>
                    <a:lnTo>
                      <a:pt x="104775" y="41910"/>
                    </a:lnTo>
                    <a:lnTo>
                      <a:pt x="241935" y="41910"/>
                    </a:lnTo>
                    <a:lnTo>
                      <a:pt x="238125" y="0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片側の 2 つの角を切り取った四角形 28"/>
              <p:cNvSpPr/>
              <p:nvPr/>
            </p:nvSpPr>
            <p:spPr bwMode="auto">
              <a:xfrm>
                <a:off x="4346508" y="3472650"/>
                <a:ext cx="177868" cy="93030"/>
              </a:xfrm>
              <a:prstGeom prst="snip2SameRect">
                <a:avLst>
                  <a:gd name="adj1" fmla="val 41809"/>
                  <a:gd name="adj2" fmla="val 0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片側の 2 つの角を切り取った四角形 29"/>
              <p:cNvSpPr/>
              <p:nvPr/>
            </p:nvSpPr>
            <p:spPr bwMode="auto">
              <a:xfrm>
                <a:off x="4255422" y="3564015"/>
                <a:ext cx="360040" cy="990110"/>
              </a:xfrm>
              <a:prstGeom prst="snip2Same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正方形/長方形 30"/>
              <p:cNvSpPr/>
              <p:nvPr/>
            </p:nvSpPr>
            <p:spPr bwMode="auto">
              <a:xfrm>
                <a:off x="4237925" y="4509120"/>
                <a:ext cx="395036" cy="135015"/>
              </a:xfrm>
              <a:prstGeom prst="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正方形/長方形 31"/>
              <p:cNvSpPr/>
              <p:nvPr/>
            </p:nvSpPr>
            <p:spPr bwMode="auto">
              <a:xfrm>
                <a:off x="4310380" y="3660140"/>
                <a:ext cx="252817" cy="778398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WordArt 34"/>
              <p:cNvSpPr>
                <a:spLocks noChangeArrowheads="1" noChangeShapeType="1" noTextEdit="1"/>
              </p:cNvSpPr>
              <p:nvPr/>
            </p:nvSpPr>
            <p:spPr bwMode="auto">
              <a:xfrm>
                <a:off x="4348616" y="3744193"/>
                <a:ext cx="176344" cy="629754"/>
              </a:xfrm>
              <a:prstGeom prst="rect">
                <a:avLst/>
              </a:prstGeom>
              <a:ln w="12700">
                <a:noFill/>
              </a:ln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消</a:t>
                </a:r>
                <a:endParaRPr lang="en-US" altLang="ja-JP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火</a:t>
                </a:r>
                <a:endParaRPr lang="en-US" altLang="ja-JP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器</a:t>
                </a:r>
                <a:endParaRPr lang="ja-JP" altLang="en-US" sz="3600" b="1" kern="10" dirty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9621249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グループ化 22"/>
          <p:cNvGrpSpPr/>
          <p:nvPr/>
        </p:nvGrpSpPr>
        <p:grpSpPr>
          <a:xfrm>
            <a:off x="1319055" y="1562278"/>
            <a:ext cx="4281646" cy="6814040"/>
            <a:chOff x="4146484" y="3321483"/>
            <a:chExt cx="664599" cy="1322652"/>
          </a:xfrm>
        </p:grpSpPr>
        <p:sp>
          <p:nvSpPr>
            <p:cNvPr id="24" name="片側の 2 つの角を切り取った四角形 23"/>
            <p:cNvSpPr/>
            <p:nvPr/>
          </p:nvSpPr>
          <p:spPr bwMode="auto">
            <a:xfrm>
              <a:off x="4384609" y="3386924"/>
              <a:ext cx="101666" cy="99849"/>
            </a:xfrm>
            <a:prstGeom prst="snip2SameRect">
              <a:avLst>
                <a:gd name="adj1" fmla="val 23380"/>
                <a:gd name="adj2" fmla="val 0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正方形/長方形 24"/>
            <p:cNvSpPr/>
            <p:nvPr/>
          </p:nvSpPr>
          <p:spPr bwMode="auto">
            <a:xfrm>
              <a:off x="4563197" y="3338990"/>
              <a:ext cx="45719" cy="90010"/>
            </a:xfrm>
            <a:prstGeom prst="rect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フローチャート : 記憶データ 25"/>
            <p:cNvSpPr/>
            <p:nvPr/>
          </p:nvSpPr>
          <p:spPr bwMode="auto">
            <a:xfrm rot="5818466">
              <a:off x="4562258" y="3210801"/>
              <a:ext cx="47599" cy="450050"/>
            </a:xfrm>
            <a:prstGeom prst="flowChartOnlineStorag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フローチャート : 記憶データ 26"/>
            <p:cNvSpPr/>
            <p:nvPr/>
          </p:nvSpPr>
          <p:spPr bwMode="auto">
            <a:xfrm rot="4500000">
              <a:off x="4545288" y="3121523"/>
              <a:ext cx="50130" cy="450050"/>
            </a:xfrm>
            <a:prstGeom prst="flowChartOnlineStorag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フリーフォーム 27"/>
            <p:cNvSpPr/>
            <p:nvPr/>
          </p:nvSpPr>
          <p:spPr bwMode="auto">
            <a:xfrm>
              <a:off x="4146484" y="3504400"/>
              <a:ext cx="241935" cy="965835"/>
            </a:xfrm>
            <a:custGeom>
              <a:avLst/>
              <a:gdLst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40005 w 230505"/>
                <a:gd name="connsiteY3" fmla="*/ 792480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57150 w 230505"/>
                <a:gd name="connsiteY7" fmla="*/ 93345 h 965835"/>
                <a:gd name="connsiteX8" fmla="*/ 97155 w 230505"/>
                <a:gd name="connsiteY8" fmla="*/ 47625 h 965835"/>
                <a:gd name="connsiteX9" fmla="*/ 230505 w 230505"/>
                <a:gd name="connsiteY9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40005 w 230505"/>
                <a:gd name="connsiteY3" fmla="*/ 792480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57150 w 230505"/>
                <a:gd name="connsiteY7" fmla="*/ 93345 h 965835"/>
                <a:gd name="connsiteX8" fmla="*/ 97155 w 230505"/>
                <a:gd name="connsiteY8" fmla="*/ 47625 h 965835"/>
                <a:gd name="connsiteX9" fmla="*/ 156210 w 230505"/>
                <a:gd name="connsiteY9" fmla="*/ 26670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40005 w 230505"/>
                <a:gd name="connsiteY3" fmla="*/ 792480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57150 w 230505"/>
                <a:gd name="connsiteY7" fmla="*/ 93345 h 965835"/>
                <a:gd name="connsiteX8" fmla="*/ 97155 w 230505"/>
                <a:gd name="connsiteY8" fmla="*/ 47625 h 965835"/>
                <a:gd name="connsiteX9" fmla="*/ 226695 w 230505"/>
                <a:gd name="connsiteY9" fmla="*/ 38100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40005 w 230505"/>
                <a:gd name="connsiteY3" fmla="*/ 792480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57150 w 230505"/>
                <a:gd name="connsiteY7" fmla="*/ 93345 h 965835"/>
                <a:gd name="connsiteX8" fmla="*/ 97155 w 230505"/>
                <a:gd name="connsiteY8" fmla="*/ 47625 h 965835"/>
                <a:gd name="connsiteX9" fmla="*/ 228600 w 230505"/>
                <a:gd name="connsiteY9" fmla="*/ 47625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40005 w 230505"/>
                <a:gd name="connsiteY3" fmla="*/ 792480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57150 w 230505"/>
                <a:gd name="connsiteY7" fmla="*/ 93345 h 965835"/>
                <a:gd name="connsiteX8" fmla="*/ 89535 w 230505"/>
                <a:gd name="connsiteY8" fmla="*/ 36195 h 965835"/>
                <a:gd name="connsiteX9" fmla="*/ 228600 w 230505"/>
                <a:gd name="connsiteY9" fmla="*/ 47625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40005 w 230505"/>
                <a:gd name="connsiteY3" fmla="*/ 792480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47625 w 230505"/>
                <a:gd name="connsiteY7" fmla="*/ 85725 h 965835"/>
                <a:gd name="connsiteX8" fmla="*/ 89535 w 230505"/>
                <a:gd name="connsiteY8" fmla="*/ 36195 h 965835"/>
                <a:gd name="connsiteX9" fmla="*/ 228600 w 230505"/>
                <a:gd name="connsiteY9" fmla="*/ 47625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51435 w 230505"/>
                <a:gd name="connsiteY3" fmla="*/ 782955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47625 w 230505"/>
                <a:gd name="connsiteY7" fmla="*/ 85725 h 965835"/>
                <a:gd name="connsiteX8" fmla="*/ 89535 w 230505"/>
                <a:gd name="connsiteY8" fmla="*/ 36195 h 965835"/>
                <a:gd name="connsiteX9" fmla="*/ 228600 w 230505"/>
                <a:gd name="connsiteY9" fmla="*/ 47625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51435 w 230505"/>
                <a:gd name="connsiteY3" fmla="*/ 782955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43815 w 230505"/>
                <a:gd name="connsiteY7" fmla="*/ 91440 h 965835"/>
                <a:gd name="connsiteX8" fmla="*/ 89535 w 230505"/>
                <a:gd name="connsiteY8" fmla="*/ 36195 h 965835"/>
                <a:gd name="connsiteX9" fmla="*/ 228600 w 230505"/>
                <a:gd name="connsiteY9" fmla="*/ 47625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51435 w 230505"/>
                <a:gd name="connsiteY3" fmla="*/ 782955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43815 w 230505"/>
                <a:gd name="connsiteY7" fmla="*/ 91440 h 965835"/>
                <a:gd name="connsiteX8" fmla="*/ 97155 w 230505"/>
                <a:gd name="connsiteY8" fmla="*/ 41910 h 965835"/>
                <a:gd name="connsiteX9" fmla="*/ 228600 w 230505"/>
                <a:gd name="connsiteY9" fmla="*/ 47625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51435 w 230505"/>
                <a:gd name="connsiteY3" fmla="*/ 782955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43815 w 230505"/>
                <a:gd name="connsiteY7" fmla="*/ 91440 h 965835"/>
                <a:gd name="connsiteX8" fmla="*/ 97155 w 230505"/>
                <a:gd name="connsiteY8" fmla="*/ 41910 h 965835"/>
                <a:gd name="connsiteX9" fmla="*/ 228600 w 230505"/>
                <a:gd name="connsiteY9" fmla="*/ 34290 h 965835"/>
                <a:gd name="connsiteX10" fmla="*/ 230505 w 230505"/>
                <a:gd name="connsiteY10" fmla="*/ 0 h 965835"/>
                <a:gd name="connsiteX0" fmla="*/ 230505 w 230505"/>
                <a:gd name="connsiteY0" fmla="*/ 0 h 965835"/>
                <a:gd name="connsiteX1" fmla="*/ 80010 w 230505"/>
                <a:gd name="connsiteY1" fmla="*/ 0 h 965835"/>
                <a:gd name="connsiteX2" fmla="*/ 0 w 230505"/>
                <a:gd name="connsiteY2" fmla="*/ 80010 h 965835"/>
                <a:gd name="connsiteX3" fmla="*/ 51435 w 230505"/>
                <a:gd name="connsiteY3" fmla="*/ 782955 h 965835"/>
                <a:gd name="connsiteX4" fmla="*/ 5715 w 230505"/>
                <a:gd name="connsiteY4" fmla="*/ 954405 h 965835"/>
                <a:gd name="connsiteX5" fmla="*/ 59055 w 230505"/>
                <a:gd name="connsiteY5" fmla="*/ 965835 h 965835"/>
                <a:gd name="connsiteX6" fmla="*/ 91440 w 230505"/>
                <a:gd name="connsiteY6" fmla="*/ 784860 h 965835"/>
                <a:gd name="connsiteX7" fmla="*/ 43815 w 230505"/>
                <a:gd name="connsiteY7" fmla="*/ 91440 h 965835"/>
                <a:gd name="connsiteX8" fmla="*/ 97155 w 230505"/>
                <a:gd name="connsiteY8" fmla="*/ 41910 h 965835"/>
                <a:gd name="connsiteX9" fmla="*/ 228600 w 230505"/>
                <a:gd name="connsiteY9" fmla="*/ 41910 h 965835"/>
                <a:gd name="connsiteX10" fmla="*/ 230505 w 230505"/>
                <a:gd name="connsiteY10" fmla="*/ 0 h 965835"/>
                <a:gd name="connsiteX0" fmla="*/ 238125 w 238125"/>
                <a:gd name="connsiteY0" fmla="*/ 0 h 965835"/>
                <a:gd name="connsiteX1" fmla="*/ 87630 w 238125"/>
                <a:gd name="connsiteY1" fmla="*/ 0 h 965835"/>
                <a:gd name="connsiteX2" fmla="*/ 7620 w 238125"/>
                <a:gd name="connsiteY2" fmla="*/ 80010 h 965835"/>
                <a:gd name="connsiteX3" fmla="*/ 59055 w 238125"/>
                <a:gd name="connsiteY3" fmla="*/ 782955 h 965835"/>
                <a:gd name="connsiteX4" fmla="*/ 0 w 238125"/>
                <a:gd name="connsiteY4" fmla="*/ 952500 h 965835"/>
                <a:gd name="connsiteX5" fmla="*/ 66675 w 238125"/>
                <a:gd name="connsiteY5" fmla="*/ 965835 h 965835"/>
                <a:gd name="connsiteX6" fmla="*/ 99060 w 238125"/>
                <a:gd name="connsiteY6" fmla="*/ 784860 h 965835"/>
                <a:gd name="connsiteX7" fmla="*/ 51435 w 238125"/>
                <a:gd name="connsiteY7" fmla="*/ 91440 h 965835"/>
                <a:gd name="connsiteX8" fmla="*/ 104775 w 238125"/>
                <a:gd name="connsiteY8" fmla="*/ 41910 h 965835"/>
                <a:gd name="connsiteX9" fmla="*/ 236220 w 238125"/>
                <a:gd name="connsiteY9" fmla="*/ 41910 h 965835"/>
                <a:gd name="connsiteX10" fmla="*/ 238125 w 238125"/>
                <a:gd name="connsiteY10" fmla="*/ 0 h 965835"/>
                <a:gd name="connsiteX0" fmla="*/ 238125 w 241935"/>
                <a:gd name="connsiteY0" fmla="*/ 0 h 965835"/>
                <a:gd name="connsiteX1" fmla="*/ 87630 w 241935"/>
                <a:gd name="connsiteY1" fmla="*/ 0 h 965835"/>
                <a:gd name="connsiteX2" fmla="*/ 7620 w 241935"/>
                <a:gd name="connsiteY2" fmla="*/ 80010 h 965835"/>
                <a:gd name="connsiteX3" fmla="*/ 59055 w 241935"/>
                <a:gd name="connsiteY3" fmla="*/ 782955 h 965835"/>
                <a:gd name="connsiteX4" fmla="*/ 0 w 241935"/>
                <a:gd name="connsiteY4" fmla="*/ 952500 h 965835"/>
                <a:gd name="connsiteX5" fmla="*/ 66675 w 241935"/>
                <a:gd name="connsiteY5" fmla="*/ 965835 h 965835"/>
                <a:gd name="connsiteX6" fmla="*/ 99060 w 241935"/>
                <a:gd name="connsiteY6" fmla="*/ 784860 h 965835"/>
                <a:gd name="connsiteX7" fmla="*/ 51435 w 241935"/>
                <a:gd name="connsiteY7" fmla="*/ 91440 h 965835"/>
                <a:gd name="connsiteX8" fmla="*/ 104775 w 241935"/>
                <a:gd name="connsiteY8" fmla="*/ 41910 h 965835"/>
                <a:gd name="connsiteX9" fmla="*/ 241935 w 241935"/>
                <a:gd name="connsiteY9" fmla="*/ 41910 h 965835"/>
                <a:gd name="connsiteX10" fmla="*/ 238125 w 241935"/>
                <a:gd name="connsiteY10" fmla="*/ 0 h 965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1935" h="965835">
                  <a:moveTo>
                    <a:pt x="238125" y="0"/>
                  </a:moveTo>
                  <a:lnTo>
                    <a:pt x="87630" y="0"/>
                  </a:lnTo>
                  <a:lnTo>
                    <a:pt x="7620" y="80010"/>
                  </a:lnTo>
                  <a:lnTo>
                    <a:pt x="59055" y="782955"/>
                  </a:lnTo>
                  <a:lnTo>
                    <a:pt x="0" y="952500"/>
                  </a:lnTo>
                  <a:lnTo>
                    <a:pt x="66675" y="965835"/>
                  </a:lnTo>
                  <a:lnTo>
                    <a:pt x="99060" y="784860"/>
                  </a:lnTo>
                  <a:lnTo>
                    <a:pt x="51435" y="91440"/>
                  </a:lnTo>
                  <a:lnTo>
                    <a:pt x="104775" y="41910"/>
                  </a:lnTo>
                  <a:lnTo>
                    <a:pt x="241935" y="41910"/>
                  </a:lnTo>
                  <a:lnTo>
                    <a:pt x="238125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片側の 2 つの角を切り取った四角形 28"/>
            <p:cNvSpPr/>
            <p:nvPr/>
          </p:nvSpPr>
          <p:spPr bwMode="auto">
            <a:xfrm>
              <a:off x="4346508" y="3472650"/>
              <a:ext cx="177868" cy="93030"/>
            </a:xfrm>
            <a:prstGeom prst="snip2SameRect">
              <a:avLst>
                <a:gd name="adj1" fmla="val 41809"/>
                <a:gd name="adj2" fmla="val 0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片側の 2 つの角を切り取った四角形 29"/>
            <p:cNvSpPr/>
            <p:nvPr/>
          </p:nvSpPr>
          <p:spPr bwMode="auto">
            <a:xfrm>
              <a:off x="4255422" y="3564015"/>
              <a:ext cx="360040" cy="990110"/>
            </a:xfrm>
            <a:prstGeom prst="snip2SameRect">
              <a:avLst/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正方形/長方形 30"/>
            <p:cNvSpPr/>
            <p:nvPr/>
          </p:nvSpPr>
          <p:spPr bwMode="auto">
            <a:xfrm>
              <a:off x="4237925" y="4509120"/>
              <a:ext cx="395036" cy="135015"/>
            </a:xfrm>
            <a:prstGeom prst="rect">
              <a:avLst/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正方形/長方形 31"/>
            <p:cNvSpPr/>
            <p:nvPr/>
          </p:nvSpPr>
          <p:spPr bwMode="auto">
            <a:xfrm>
              <a:off x="4310380" y="3660140"/>
              <a:ext cx="252817" cy="778398"/>
            </a:xfrm>
            <a:prstGeom prst="rect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WordArt 34"/>
            <p:cNvSpPr>
              <a:spLocks noChangeArrowheads="1" noChangeShapeType="1" noTextEdit="1"/>
            </p:cNvSpPr>
            <p:nvPr/>
          </p:nvSpPr>
          <p:spPr bwMode="auto">
            <a:xfrm>
              <a:off x="4348616" y="3744193"/>
              <a:ext cx="176344" cy="629754"/>
            </a:xfrm>
            <a:prstGeom prst="rect">
              <a:avLst/>
            </a:prstGeom>
            <a:ln w="12700">
              <a:noFill/>
            </a:ln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r>
                <a:rPr lang="ja-JP" altLang="en-US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rPr>
                <a:t>消</a:t>
              </a:r>
              <a:endParaRPr lang="en-US" altLang="ja-JP" sz="3600" b="1" kern="10" dirty="0" smtClean="0">
                <a:ln w="9525">
                  <a:noFill/>
                  <a:round/>
                  <a:headEnd/>
                  <a:tailEnd/>
                </a:ln>
                <a:latin typeface="メイリオ"/>
                <a:ea typeface="メイリオ"/>
                <a:cs typeface="メイリオ"/>
              </a:endParaRPr>
            </a:p>
            <a:p>
              <a:r>
                <a:rPr lang="ja-JP" altLang="en-US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rPr>
                <a:t>火</a:t>
              </a:r>
              <a:endParaRPr lang="en-US" altLang="ja-JP" sz="3600" b="1" kern="10" dirty="0" smtClean="0">
                <a:ln w="9525">
                  <a:noFill/>
                  <a:round/>
                  <a:headEnd/>
                  <a:tailEnd/>
                </a:ln>
                <a:latin typeface="メイリオ"/>
                <a:ea typeface="メイリオ"/>
                <a:cs typeface="メイリオ"/>
              </a:endParaRPr>
            </a:p>
            <a:p>
              <a:r>
                <a:rPr lang="ja-JP" altLang="en-US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rPr>
                <a:t>器</a:t>
              </a:r>
              <a:endParaRPr lang="ja-JP" altLang="en-US" sz="3600" b="1" kern="10" dirty="0">
                <a:ln w="9525">
                  <a:noFill/>
                  <a:round/>
                  <a:headEnd/>
                  <a:tailEnd/>
                </a:ln>
                <a:latin typeface="メイリオ"/>
                <a:ea typeface="メイリオ"/>
                <a:cs typeface="メイリオ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1594696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テキスト ボックス 23"/>
          <p:cNvSpPr txBox="1"/>
          <p:nvPr/>
        </p:nvSpPr>
        <p:spPr>
          <a:xfrm>
            <a:off x="5945" y="7124750"/>
            <a:ext cx="6852055" cy="2015936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25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消火器</a:t>
            </a:r>
            <a:endParaRPr kumimoji="1" lang="ja-JP" altLang="en-US" sz="12500" b="1" spc="50" dirty="0">
              <a:ln w="11430"/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5" name="グループ化 24"/>
          <p:cNvGrpSpPr/>
          <p:nvPr/>
        </p:nvGrpSpPr>
        <p:grpSpPr>
          <a:xfrm>
            <a:off x="832996" y="1464107"/>
            <a:ext cx="5520906" cy="5520912"/>
            <a:chOff x="4184164" y="818710"/>
            <a:chExt cx="1575175" cy="1575175"/>
          </a:xfrm>
        </p:grpSpPr>
        <p:sp>
          <p:nvSpPr>
            <p:cNvPr id="26" name="ドーナツ 25"/>
            <p:cNvSpPr/>
            <p:nvPr/>
          </p:nvSpPr>
          <p:spPr bwMode="auto">
            <a:xfrm>
              <a:off x="4184164" y="818710"/>
              <a:ext cx="1575175" cy="1575175"/>
            </a:xfrm>
            <a:prstGeom prst="donut">
              <a:avLst>
                <a:gd name="adj" fmla="val 11911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27" name="グループ化 26"/>
            <p:cNvGrpSpPr/>
            <p:nvPr/>
          </p:nvGrpSpPr>
          <p:grpSpPr>
            <a:xfrm>
              <a:off x="4594758" y="999471"/>
              <a:ext cx="771989" cy="1228584"/>
              <a:chOff x="4146484" y="3321483"/>
              <a:chExt cx="664599" cy="1322652"/>
            </a:xfrm>
          </p:grpSpPr>
          <p:sp>
            <p:nvSpPr>
              <p:cNvPr id="28" name="片側の 2 つの角を切り取った四角形 27"/>
              <p:cNvSpPr/>
              <p:nvPr/>
            </p:nvSpPr>
            <p:spPr bwMode="auto">
              <a:xfrm>
                <a:off x="4384609" y="3386924"/>
                <a:ext cx="101666" cy="99849"/>
              </a:xfrm>
              <a:prstGeom prst="snip2SameRect">
                <a:avLst>
                  <a:gd name="adj1" fmla="val 23380"/>
                  <a:gd name="adj2" fmla="val 0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正方形/長方形 28"/>
              <p:cNvSpPr/>
              <p:nvPr/>
            </p:nvSpPr>
            <p:spPr bwMode="auto">
              <a:xfrm>
                <a:off x="4563197" y="3338990"/>
                <a:ext cx="45719" cy="90010"/>
              </a:xfrm>
              <a:prstGeom prst="rect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フローチャート : 記憶データ 29"/>
              <p:cNvSpPr/>
              <p:nvPr/>
            </p:nvSpPr>
            <p:spPr bwMode="auto">
              <a:xfrm rot="5818466">
                <a:off x="4562258" y="3210801"/>
                <a:ext cx="47599" cy="450050"/>
              </a:xfrm>
              <a:prstGeom prst="flowChartOnlineStorag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フローチャート : 記憶データ 30"/>
              <p:cNvSpPr/>
              <p:nvPr/>
            </p:nvSpPr>
            <p:spPr bwMode="auto">
              <a:xfrm rot="4500000">
                <a:off x="4545288" y="3121523"/>
                <a:ext cx="50130" cy="450050"/>
              </a:xfrm>
              <a:prstGeom prst="flowChartOnlineStorag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フリーフォーム 31"/>
              <p:cNvSpPr/>
              <p:nvPr/>
            </p:nvSpPr>
            <p:spPr bwMode="auto">
              <a:xfrm>
                <a:off x="4146484" y="3504400"/>
                <a:ext cx="241935" cy="965835"/>
              </a:xfrm>
              <a:custGeom>
                <a:avLst/>
                <a:gdLst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30505 w 230505"/>
                  <a:gd name="connsiteY9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156210 w 230505"/>
                  <a:gd name="connsiteY9" fmla="*/ 2667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26695 w 230505"/>
                  <a:gd name="connsiteY9" fmla="*/ 3810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7625 w 230505"/>
                  <a:gd name="connsiteY7" fmla="*/ 8572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7625 w 230505"/>
                  <a:gd name="connsiteY7" fmla="*/ 8572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3429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41910 h 965835"/>
                  <a:gd name="connsiteX10" fmla="*/ 230505 w 230505"/>
                  <a:gd name="connsiteY10" fmla="*/ 0 h 965835"/>
                  <a:gd name="connsiteX0" fmla="*/ 238125 w 238125"/>
                  <a:gd name="connsiteY0" fmla="*/ 0 h 965835"/>
                  <a:gd name="connsiteX1" fmla="*/ 87630 w 238125"/>
                  <a:gd name="connsiteY1" fmla="*/ 0 h 965835"/>
                  <a:gd name="connsiteX2" fmla="*/ 7620 w 238125"/>
                  <a:gd name="connsiteY2" fmla="*/ 80010 h 965835"/>
                  <a:gd name="connsiteX3" fmla="*/ 59055 w 238125"/>
                  <a:gd name="connsiteY3" fmla="*/ 782955 h 965835"/>
                  <a:gd name="connsiteX4" fmla="*/ 0 w 238125"/>
                  <a:gd name="connsiteY4" fmla="*/ 952500 h 965835"/>
                  <a:gd name="connsiteX5" fmla="*/ 66675 w 238125"/>
                  <a:gd name="connsiteY5" fmla="*/ 965835 h 965835"/>
                  <a:gd name="connsiteX6" fmla="*/ 99060 w 238125"/>
                  <a:gd name="connsiteY6" fmla="*/ 784860 h 965835"/>
                  <a:gd name="connsiteX7" fmla="*/ 51435 w 238125"/>
                  <a:gd name="connsiteY7" fmla="*/ 91440 h 965835"/>
                  <a:gd name="connsiteX8" fmla="*/ 104775 w 238125"/>
                  <a:gd name="connsiteY8" fmla="*/ 41910 h 965835"/>
                  <a:gd name="connsiteX9" fmla="*/ 236220 w 238125"/>
                  <a:gd name="connsiteY9" fmla="*/ 41910 h 965835"/>
                  <a:gd name="connsiteX10" fmla="*/ 238125 w 238125"/>
                  <a:gd name="connsiteY10" fmla="*/ 0 h 965835"/>
                  <a:gd name="connsiteX0" fmla="*/ 238125 w 241935"/>
                  <a:gd name="connsiteY0" fmla="*/ 0 h 965835"/>
                  <a:gd name="connsiteX1" fmla="*/ 87630 w 241935"/>
                  <a:gd name="connsiteY1" fmla="*/ 0 h 965835"/>
                  <a:gd name="connsiteX2" fmla="*/ 7620 w 241935"/>
                  <a:gd name="connsiteY2" fmla="*/ 80010 h 965835"/>
                  <a:gd name="connsiteX3" fmla="*/ 59055 w 241935"/>
                  <a:gd name="connsiteY3" fmla="*/ 782955 h 965835"/>
                  <a:gd name="connsiteX4" fmla="*/ 0 w 241935"/>
                  <a:gd name="connsiteY4" fmla="*/ 952500 h 965835"/>
                  <a:gd name="connsiteX5" fmla="*/ 66675 w 241935"/>
                  <a:gd name="connsiteY5" fmla="*/ 965835 h 965835"/>
                  <a:gd name="connsiteX6" fmla="*/ 99060 w 241935"/>
                  <a:gd name="connsiteY6" fmla="*/ 784860 h 965835"/>
                  <a:gd name="connsiteX7" fmla="*/ 51435 w 241935"/>
                  <a:gd name="connsiteY7" fmla="*/ 91440 h 965835"/>
                  <a:gd name="connsiteX8" fmla="*/ 104775 w 241935"/>
                  <a:gd name="connsiteY8" fmla="*/ 41910 h 965835"/>
                  <a:gd name="connsiteX9" fmla="*/ 241935 w 241935"/>
                  <a:gd name="connsiteY9" fmla="*/ 41910 h 965835"/>
                  <a:gd name="connsiteX10" fmla="*/ 238125 w 241935"/>
                  <a:gd name="connsiteY10" fmla="*/ 0 h 9658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41935" h="965835">
                    <a:moveTo>
                      <a:pt x="238125" y="0"/>
                    </a:moveTo>
                    <a:lnTo>
                      <a:pt x="87630" y="0"/>
                    </a:lnTo>
                    <a:lnTo>
                      <a:pt x="7620" y="80010"/>
                    </a:lnTo>
                    <a:lnTo>
                      <a:pt x="59055" y="782955"/>
                    </a:lnTo>
                    <a:lnTo>
                      <a:pt x="0" y="952500"/>
                    </a:lnTo>
                    <a:lnTo>
                      <a:pt x="66675" y="965835"/>
                    </a:lnTo>
                    <a:lnTo>
                      <a:pt x="99060" y="784860"/>
                    </a:lnTo>
                    <a:lnTo>
                      <a:pt x="51435" y="91440"/>
                    </a:lnTo>
                    <a:lnTo>
                      <a:pt x="104775" y="41910"/>
                    </a:lnTo>
                    <a:lnTo>
                      <a:pt x="241935" y="41910"/>
                    </a:lnTo>
                    <a:lnTo>
                      <a:pt x="238125" y="0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片側の 2 つの角を切り取った四角形 32"/>
              <p:cNvSpPr/>
              <p:nvPr/>
            </p:nvSpPr>
            <p:spPr bwMode="auto">
              <a:xfrm>
                <a:off x="4346508" y="3472650"/>
                <a:ext cx="177868" cy="93030"/>
              </a:xfrm>
              <a:prstGeom prst="snip2SameRect">
                <a:avLst>
                  <a:gd name="adj1" fmla="val 41809"/>
                  <a:gd name="adj2" fmla="val 0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片側の 2 つの角を切り取った四角形 33"/>
              <p:cNvSpPr/>
              <p:nvPr/>
            </p:nvSpPr>
            <p:spPr bwMode="auto">
              <a:xfrm>
                <a:off x="4255422" y="3564015"/>
                <a:ext cx="360040" cy="990110"/>
              </a:xfrm>
              <a:prstGeom prst="snip2Same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正方形/長方形 34"/>
              <p:cNvSpPr/>
              <p:nvPr/>
            </p:nvSpPr>
            <p:spPr bwMode="auto">
              <a:xfrm>
                <a:off x="4237925" y="4509120"/>
                <a:ext cx="395036" cy="135015"/>
              </a:xfrm>
              <a:prstGeom prst="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正方形/長方形 35"/>
              <p:cNvSpPr/>
              <p:nvPr/>
            </p:nvSpPr>
            <p:spPr bwMode="auto">
              <a:xfrm>
                <a:off x="4310380" y="3660140"/>
                <a:ext cx="252817" cy="778398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WordArt 34"/>
              <p:cNvSpPr>
                <a:spLocks noChangeArrowheads="1" noChangeShapeType="1" noTextEdit="1"/>
              </p:cNvSpPr>
              <p:nvPr/>
            </p:nvSpPr>
            <p:spPr bwMode="auto">
              <a:xfrm>
                <a:off x="4348616" y="3744193"/>
                <a:ext cx="176344" cy="629754"/>
              </a:xfrm>
              <a:prstGeom prst="rect">
                <a:avLst/>
              </a:prstGeom>
              <a:ln w="12700">
                <a:noFill/>
              </a:ln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消</a:t>
                </a:r>
                <a:endParaRPr lang="en-US" altLang="ja-JP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火</a:t>
                </a:r>
                <a:endParaRPr lang="en-US" altLang="ja-JP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器</a:t>
                </a:r>
                <a:endParaRPr lang="ja-JP" altLang="en-US" sz="3600" b="1" kern="10" dirty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テキスト ボックス 23"/>
          <p:cNvSpPr txBox="1"/>
          <p:nvPr/>
        </p:nvSpPr>
        <p:spPr>
          <a:xfrm>
            <a:off x="5945" y="641809"/>
            <a:ext cx="6852055" cy="2015936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25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消火器</a:t>
            </a:r>
            <a:endParaRPr kumimoji="1" lang="ja-JP" altLang="en-US" sz="12500" b="1" spc="50" dirty="0">
              <a:ln w="11430"/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5" name="グループ化 24"/>
          <p:cNvGrpSpPr/>
          <p:nvPr/>
        </p:nvGrpSpPr>
        <p:grpSpPr>
          <a:xfrm>
            <a:off x="1069981" y="2657745"/>
            <a:ext cx="4609269" cy="4609275"/>
            <a:chOff x="4184164" y="818710"/>
            <a:chExt cx="1575175" cy="1575175"/>
          </a:xfrm>
        </p:grpSpPr>
        <p:sp>
          <p:nvSpPr>
            <p:cNvPr id="26" name="ドーナツ 25"/>
            <p:cNvSpPr/>
            <p:nvPr/>
          </p:nvSpPr>
          <p:spPr bwMode="auto">
            <a:xfrm>
              <a:off x="4184164" y="818710"/>
              <a:ext cx="1575175" cy="1575175"/>
            </a:xfrm>
            <a:prstGeom prst="donut">
              <a:avLst>
                <a:gd name="adj" fmla="val 11911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27" name="グループ化 26"/>
            <p:cNvGrpSpPr/>
            <p:nvPr/>
          </p:nvGrpSpPr>
          <p:grpSpPr>
            <a:xfrm>
              <a:off x="4594758" y="999471"/>
              <a:ext cx="771989" cy="1228584"/>
              <a:chOff x="4146484" y="3321483"/>
              <a:chExt cx="664599" cy="1322652"/>
            </a:xfrm>
          </p:grpSpPr>
          <p:sp>
            <p:nvSpPr>
              <p:cNvPr id="28" name="片側の 2 つの角を切り取った四角形 27"/>
              <p:cNvSpPr/>
              <p:nvPr/>
            </p:nvSpPr>
            <p:spPr bwMode="auto">
              <a:xfrm>
                <a:off x="4384609" y="3386924"/>
                <a:ext cx="101666" cy="99849"/>
              </a:xfrm>
              <a:prstGeom prst="snip2SameRect">
                <a:avLst>
                  <a:gd name="adj1" fmla="val 23380"/>
                  <a:gd name="adj2" fmla="val 0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正方形/長方形 28"/>
              <p:cNvSpPr/>
              <p:nvPr/>
            </p:nvSpPr>
            <p:spPr bwMode="auto">
              <a:xfrm>
                <a:off x="4563197" y="3338990"/>
                <a:ext cx="45719" cy="90010"/>
              </a:xfrm>
              <a:prstGeom prst="rect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フローチャート : 記憶データ 29"/>
              <p:cNvSpPr/>
              <p:nvPr/>
            </p:nvSpPr>
            <p:spPr bwMode="auto">
              <a:xfrm rot="5818466">
                <a:off x="4562258" y="3210801"/>
                <a:ext cx="47599" cy="450050"/>
              </a:xfrm>
              <a:prstGeom prst="flowChartOnlineStorag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フローチャート : 記憶データ 30"/>
              <p:cNvSpPr/>
              <p:nvPr/>
            </p:nvSpPr>
            <p:spPr bwMode="auto">
              <a:xfrm rot="4500000">
                <a:off x="4545288" y="3121523"/>
                <a:ext cx="50130" cy="450050"/>
              </a:xfrm>
              <a:prstGeom prst="flowChartOnlineStorag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フリーフォーム 31"/>
              <p:cNvSpPr/>
              <p:nvPr/>
            </p:nvSpPr>
            <p:spPr bwMode="auto">
              <a:xfrm>
                <a:off x="4146484" y="3504400"/>
                <a:ext cx="241935" cy="965835"/>
              </a:xfrm>
              <a:custGeom>
                <a:avLst/>
                <a:gdLst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30505 w 230505"/>
                  <a:gd name="connsiteY9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156210 w 230505"/>
                  <a:gd name="connsiteY9" fmla="*/ 2667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26695 w 230505"/>
                  <a:gd name="connsiteY9" fmla="*/ 3810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97155 w 230505"/>
                  <a:gd name="connsiteY8" fmla="*/ 4762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57150 w 230505"/>
                  <a:gd name="connsiteY7" fmla="*/ 9334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40005 w 230505"/>
                  <a:gd name="connsiteY3" fmla="*/ 792480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7625 w 230505"/>
                  <a:gd name="connsiteY7" fmla="*/ 8572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7625 w 230505"/>
                  <a:gd name="connsiteY7" fmla="*/ 85725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89535 w 230505"/>
                  <a:gd name="connsiteY8" fmla="*/ 36195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47625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34290 h 965835"/>
                  <a:gd name="connsiteX10" fmla="*/ 230505 w 230505"/>
                  <a:gd name="connsiteY10" fmla="*/ 0 h 965835"/>
                  <a:gd name="connsiteX0" fmla="*/ 230505 w 230505"/>
                  <a:gd name="connsiteY0" fmla="*/ 0 h 965835"/>
                  <a:gd name="connsiteX1" fmla="*/ 80010 w 230505"/>
                  <a:gd name="connsiteY1" fmla="*/ 0 h 965835"/>
                  <a:gd name="connsiteX2" fmla="*/ 0 w 230505"/>
                  <a:gd name="connsiteY2" fmla="*/ 80010 h 965835"/>
                  <a:gd name="connsiteX3" fmla="*/ 51435 w 230505"/>
                  <a:gd name="connsiteY3" fmla="*/ 782955 h 965835"/>
                  <a:gd name="connsiteX4" fmla="*/ 5715 w 230505"/>
                  <a:gd name="connsiteY4" fmla="*/ 954405 h 965835"/>
                  <a:gd name="connsiteX5" fmla="*/ 59055 w 230505"/>
                  <a:gd name="connsiteY5" fmla="*/ 965835 h 965835"/>
                  <a:gd name="connsiteX6" fmla="*/ 91440 w 230505"/>
                  <a:gd name="connsiteY6" fmla="*/ 784860 h 965835"/>
                  <a:gd name="connsiteX7" fmla="*/ 43815 w 230505"/>
                  <a:gd name="connsiteY7" fmla="*/ 91440 h 965835"/>
                  <a:gd name="connsiteX8" fmla="*/ 97155 w 230505"/>
                  <a:gd name="connsiteY8" fmla="*/ 41910 h 965835"/>
                  <a:gd name="connsiteX9" fmla="*/ 228600 w 230505"/>
                  <a:gd name="connsiteY9" fmla="*/ 41910 h 965835"/>
                  <a:gd name="connsiteX10" fmla="*/ 230505 w 230505"/>
                  <a:gd name="connsiteY10" fmla="*/ 0 h 965835"/>
                  <a:gd name="connsiteX0" fmla="*/ 238125 w 238125"/>
                  <a:gd name="connsiteY0" fmla="*/ 0 h 965835"/>
                  <a:gd name="connsiteX1" fmla="*/ 87630 w 238125"/>
                  <a:gd name="connsiteY1" fmla="*/ 0 h 965835"/>
                  <a:gd name="connsiteX2" fmla="*/ 7620 w 238125"/>
                  <a:gd name="connsiteY2" fmla="*/ 80010 h 965835"/>
                  <a:gd name="connsiteX3" fmla="*/ 59055 w 238125"/>
                  <a:gd name="connsiteY3" fmla="*/ 782955 h 965835"/>
                  <a:gd name="connsiteX4" fmla="*/ 0 w 238125"/>
                  <a:gd name="connsiteY4" fmla="*/ 952500 h 965835"/>
                  <a:gd name="connsiteX5" fmla="*/ 66675 w 238125"/>
                  <a:gd name="connsiteY5" fmla="*/ 965835 h 965835"/>
                  <a:gd name="connsiteX6" fmla="*/ 99060 w 238125"/>
                  <a:gd name="connsiteY6" fmla="*/ 784860 h 965835"/>
                  <a:gd name="connsiteX7" fmla="*/ 51435 w 238125"/>
                  <a:gd name="connsiteY7" fmla="*/ 91440 h 965835"/>
                  <a:gd name="connsiteX8" fmla="*/ 104775 w 238125"/>
                  <a:gd name="connsiteY8" fmla="*/ 41910 h 965835"/>
                  <a:gd name="connsiteX9" fmla="*/ 236220 w 238125"/>
                  <a:gd name="connsiteY9" fmla="*/ 41910 h 965835"/>
                  <a:gd name="connsiteX10" fmla="*/ 238125 w 238125"/>
                  <a:gd name="connsiteY10" fmla="*/ 0 h 965835"/>
                  <a:gd name="connsiteX0" fmla="*/ 238125 w 241935"/>
                  <a:gd name="connsiteY0" fmla="*/ 0 h 965835"/>
                  <a:gd name="connsiteX1" fmla="*/ 87630 w 241935"/>
                  <a:gd name="connsiteY1" fmla="*/ 0 h 965835"/>
                  <a:gd name="connsiteX2" fmla="*/ 7620 w 241935"/>
                  <a:gd name="connsiteY2" fmla="*/ 80010 h 965835"/>
                  <a:gd name="connsiteX3" fmla="*/ 59055 w 241935"/>
                  <a:gd name="connsiteY3" fmla="*/ 782955 h 965835"/>
                  <a:gd name="connsiteX4" fmla="*/ 0 w 241935"/>
                  <a:gd name="connsiteY4" fmla="*/ 952500 h 965835"/>
                  <a:gd name="connsiteX5" fmla="*/ 66675 w 241935"/>
                  <a:gd name="connsiteY5" fmla="*/ 965835 h 965835"/>
                  <a:gd name="connsiteX6" fmla="*/ 99060 w 241935"/>
                  <a:gd name="connsiteY6" fmla="*/ 784860 h 965835"/>
                  <a:gd name="connsiteX7" fmla="*/ 51435 w 241935"/>
                  <a:gd name="connsiteY7" fmla="*/ 91440 h 965835"/>
                  <a:gd name="connsiteX8" fmla="*/ 104775 w 241935"/>
                  <a:gd name="connsiteY8" fmla="*/ 41910 h 965835"/>
                  <a:gd name="connsiteX9" fmla="*/ 241935 w 241935"/>
                  <a:gd name="connsiteY9" fmla="*/ 41910 h 965835"/>
                  <a:gd name="connsiteX10" fmla="*/ 238125 w 241935"/>
                  <a:gd name="connsiteY10" fmla="*/ 0 h 9658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41935" h="965835">
                    <a:moveTo>
                      <a:pt x="238125" y="0"/>
                    </a:moveTo>
                    <a:lnTo>
                      <a:pt x="87630" y="0"/>
                    </a:lnTo>
                    <a:lnTo>
                      <a:pt x="7620" y="80010"/>
                    </a:lnTo>
                    <a:lnTo>
                      <a:pt x="59055" y="782955"/>
                    </a:lnTo>
                    <a:lnTo>
                      <a:pt x="0" y="952500"/>
                    </a:lnTo>
                    <a:lnTo>
                      <a:pt x="66675" y="965835"/>
                    </a:lnTo>
                    <a:lnTo>
                      <a:pt x="99060" y="784860"/>
                    </a:lnTo>
                    <a:lnTo>
                      <a:pt x="51435" y="91440"/>
                    </a:lnTo>
                    <a:lnTo>
                      <a:pt x="104775" y="41910"/>
                    </a:lnTo>
                    <a:lnTo>
                      <a:pt x="241935" y="41910"/>
                    </a:lnTo>
                    <a:lnTo>
                      <a:pt x="238125" y="0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片側の 2 つの角を切り取った四角形 32"/>
              <p:cNvSpPr/>
              <p:nvPr/>
            </p:nvSpPr>
            <p:spPr bwMode="auto">
              <a:xfrm>
                <a:off x="4346508" y="3472650"/>
                <a:ext cx="177868" cy="93030"/>
              </a:xfrm>
              <a:prstGeom prst="snip2SameRect">
                <a:avLst>
                  <a:gd name="adj1" fmla="val 41809"/>
                  <a:gd name="adj2" fmla="val 0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片側の 2 つの角を切り取った四角形 33"/>
              <p:cNvSpPr/>
              <p:nvPr/>
            </p:nvSpPr>
            <p:spPr bwMode="auto">
              <a:xfrm>
                <a:off x="4255422" y="3564015"/>
                <a:ext cx="360040" cy="990110"/>
              </a:xfrm>
              <a:prstGeom prst="snip2Same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正方形/長方形 34"/>
              <p:cNvSpPr/>
              <p:nvPr/>
            </p:nvSpPr>
            <p:spPr bwMode="auto">
              <a:xfrm>
                <a:off x="4237925" y="4509120"/>
                <a:ext cx="395036" cy="135015"/>
              </a:xfrm>
              <a:prstGeom prst="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正方形/長方形 35"/>
              <p:cNvSpPr/>
              <p:nvPr/>
            </p:nvSpPr>
            <p:spPr bwMode="auto">
              <a:xfrm>
                <a:off x="4310380" y="3660140"/>
                <a:ext cx="252817" cy="778398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WordArt 34"/>
              <p:cNvSpPr>
                <a:spLocks noChangeArrowheads="1" noChangeShapeType="1" noTextEdit="1"/>
              </p:cNvSpPr>
              <p:nvPr/>
            </p:nvSpPr>
            <p:spPr bwMode="auto">
              <a:xfrm>
                <a:off x="4348616" y="3744193"/>
                <a:ext cx="176344" cy="629754"/>
              </a:xfrm>
              <a:prstGeom prst="rect">
                <a:avLst/>
              </a:prstGeom>
              <a:ln w="12700">
                <a:noFill/>
              </a:ln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消</a:t>
                </a:r>
                <a:endParaRPr lang="en-US" altLang="ja-JP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火</a:t>
                </a:r>
                <a:endParaRPr lang="en-US" altLang="ja-JP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器</a:t>
                </a:r>
                <a:endParaRPr lang="ja-JP" altLang="en-US" sz="3600" b="1" kern="10" dirty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</p:txBody>
          </p:sp>
        </p:grpSp>
      </p:grpSp>
      <p:sp>
        <p:nvSpPr>
          <p:cNvPr id="16" name="下矢印 15"/>
          <p:cNvSpPr/>
          <p:nvPr/>
        </p:nvSpPr>
        <p:spPr>
          <a:xfrm>
            <a:off x="821099" y="7833320"/>
            <a:ext cx="5221746" cy="1326250"/>
          </a:xfrm>
          <a:prstGeom prst="downArrow">
            <a:avLst>
              <a:gd name="adj1" fmla="val 56662"/>
              <a:gd name="adj2" fmla="val 50000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8295660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</Words>
  <Application>Microsoft Office PowerPoint</Application>
  <PresentationFormat>A4 210 x 297 mm</PresentationFormat>
  <Paragraphs>16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pop230_消火器</dc:title>
  <dc:subject>pop230_消火器</dc:subject>
  <dc:creator>http://www.digipot.net</dc:creator>
  <cp:lastModifiedBy/>
  <cp:revision>1</cp:revision>
  <dcterms:created xsi:type="dcterms:W3CDTF">2014-04-04T04:50:57Z</dcterms:created>
  <dcterms:modified xsi:type="dcterms:W3CDTF">2014-04-04T04:51:00Z</dcterms:modified>
  <cp:version>1</cp:version>
</cp:coreProperties>
</file>

<file path=docProps/thumbnail.jpeg>
</file>