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9" r:id="rId2"/>
    <p:sldId id="268" r:id="rId3"/>
    <p:sldId id="269" r:id="rId4"/>
    <p:sldId id="284" r:id="rId5"/>
    <p:sldId id="285" r:id="rId6"/>
    <p:sldId id="273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350" y="-20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15240" y="2348880"/>
            <a:ext cx="9900055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5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15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043419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992900"/>
            <a:ext cx="9900055" cy="341632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21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216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/>
          <p:cNvGrpSpPr/>
          <p:nvPr/>
        </p:nvGrpSpPr>
        <p:grpSpPr>
          <a:xfrm>
            <a:off x="2071873" y="724540"/>
            <a:ext cx="5520906" cy="5520912"/>
            <a:chOff x="4184164" y="818710"/>
            <a:chExt cx="1575175" cy="1575175"/>
          </a:xfrm>
        </p:grpSpPr>
        <p:sp>
          <p:nvSpPr>
            <p:cNvPr id="17" name="ドーナツ 16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8" name="グループ化 17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19" name="片側の 2 つの角を切り取った四角形 18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ローチャート : 記憶データ 20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ローチャート : 記憶データ 21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 22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切り取った四角形 23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片側の 2 つの角を切り取った四角形 24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正方形/長方形 25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正方形/長方形 26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グループ化 17"/>
          <p:cNvGrpSpPr/>
          <p:nvPr/>
        </p:nvGrpSpPr>
        <p:grpSpPr>
          <a:xfrm>
            <a:off x="3369930" y="749916"/>
            <a:ext cx="3470094" cy="5522492"/>
            <a:chOff x="4146484" y="3321483"/>
            <a:chExt cx="664599" cy="1322652"/>
          </a:xfrm>
        </p:grpSpPr>
        <p:sp>
          <p:nvSpPr>
            <p:cNvPr id="19" name="片側の 2 つの角を切り取った四角形 18"/>
            <p:cNvSpPr/>
            <p:nvPr/>
          </p:nvSpPr>
          <p:spPr bwMode="auto">
            <a:xfrm>
              <a:off x="4384609" y="3386924"/>
              <a:ext cx="101666" cy="99849"/>
            </a:xfrm>
            <a:prstGeom prst="snip2SameRect">
              <a:avLst>
                <a:gd name="adj1" fmla="val 23380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正方形/長方形 19"/>
            <p:cNvSpPr/>
            <p:nvPr/>
          </p:nvSpPr>
          <p:spPr bwMode="auto">
            <a:xfrm>
              <a:off x="4563197" y="3338990"/>
              <a:ext cx="45719" cy="90010"/>
            </a:xfrm>
            <a:prstGeom prst="rect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ローチャート : 記憶データ 20"/>
            <p:cNvSpPr/>
            <p:nvPr/>
          </p:nvSpPr>
          <p:spPr bwMode="auto">
            <a:xfrm rot="5818466">
              <a:off x="4562258" y="3210801"/>
              <a:ext cx="47599" cy="450050"/>
            </a:xfrm>
            <a:prstGeom prst="flowChartOnlineStorag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ローチャート : 記憶データ 21"/>
            <p:cNvSpPr/>
            <p:nvPr/>
          </p:nvSpPr>
          <p:spPr bwMode="auto">
            <a:xfrm rot="4500000">
              <a:off x="4545288" y="3121523"/>
              <a:ext cx="50130" cy="450050"/>
            </a:xfrm>
            <a:prstGeom prst="flowChartOnlineStorag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 22"/>
            <p:cNvSpPr/>
            <p:nvPr/>
          </p:nvSpPr>
          <p:spPr bwMode="auto">
            <a:xfrm>
              <a:off x="4146484" y="3504400"/>
              <a:ext cx="241935" cy="965835"/>
            </a:xfrm>
            <a:custGeom>
              <a:avLst/>
              <a:gdLst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30505 w 230505"/>
                <a:gd name="connsiteY9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156210 w 230505"/>
                <a:gd name="connsiteY9" fmla="*/ 2667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26695 w 230505"/>
                <a:gd name="connsiteY9" fmla="*/ 3810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7625 w 230505"/>
                <a:gd name="connsiteY7" fmla="*/ 8572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7625 w 230505"/>
                <a:gd name="connsiteY7" fmla="*/ 8572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3429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41910 h 965835"/>
                <a:gd name="connsiteX10" fmla="*/ 230505 w 230505"/>
                <a:gd name="connsiteY10" fmla="*/ 0 h 965835"/>
                <a:gd name="connsiteX0" fmla="*/ 238125 w 238125"/>
                <a:gd name="connsiteY0" fmla="*/ 0 h 965835"/>
                <a:gd name="connsiteX1" fmla="*/ 87630 w 238125"/>
                <a:gd name="connsiteY1" fmla="*/ 0 h 965835"/>
                <a:gd name="connsiteX2" fmla="*/ 7620 w 238125"/>
                <a:gd name="connsiteY2" fmla="*/ 80010 h 965835"/>
                <a:gd name="connsiteX3" fmla="*/ 59055 w 238125"/>
                <a:gd name="connsiteY3" fmla="*/ 782955 h 965835"/>
                <a:gd name="connsiteX4" fmla="*/ 0 w 238125"/>
                <a:gd name="connsiteY4" fmla="*/ 952500 h 965835"/>
                <a:gd name="connsiteX5" fmla="*/ 66675 w 238125"/>
                <a:gd name="connsiteY5" fmla="*/ 965835 h 965835"/>
                <a:gd name="connsiteX6" fmla="*/ 99060 w 238125"/>
                <a:gd name="connsiteY6" fmla="*/ 784860 h 965835"/>
                <a:gd name="connsiteX7" fmla="*/ 51435 w 238125"/>
                <a:gd name="connsiteY7" fmla="*/ 91440 h 965835"/>
                <a:gd name="connsiteX8" fmla="*/ 104775 w 238125"/>
                <a:gd name="connsiteY8" fmla="*/ 41910 h 965835"/>
                <a:gd name="connsiteX9" fmla="*/ 236220 w 238125"/>
                <a:gd name="connsiteY9" fmla="*/ 41910 h 965835"/>
                <a:gd name="connsiteX10" fmla="*/ 238125 w 238125"/>
                <a:gd name="connsiteY10" fmla="*/ 0 h 965835"/>
                <a:gd name="connsiteX0" fmla="*/ 238125 w 241935"/>
                <a:gd name="connsiteY0" fmla="*/ 0 h 965835"/>
                <a:gd name="connsiteX1" fmla="*/ 87630 w 241935"/>
                <a:gd name="connsiteY1" fmla="*/ 0 h 965835"/>
                <a:gd name="connsiteX2" fmla="*/ 7620 w 241935"/>
                <a:gd name="connsiteY2" fmla="*/ 80010 h 965835"/>
                <a:gd name="connsiteX3" fmla="*/ 59055 w 241935"/>
                <a:gd name="connsiteY3" fmla="*/ 782955 h 965835"/>
                <a:gd name="connsiteX4" fmla="*/ 0 w 241935"/>
                <a:gd name="connsiteY4" fmla="*/ 952500 h 965835"/>
                <a:gd name="connsiteX5" fmla="*/ 66675 w 241935"/>
                <a:gd name="connsiteY5" fmla="*/ 965835 h 965835"/>
                <a:gd name="connsiteX6" fmla="*/ 99060 w 241935"/>
                <a:gd name="connsiteY6" fmla="*/ 784860 h 965835"/>
                <a:gd name="connsiteX7" fmla="*/ 51435 w 241935"/>
                <a:gd name="connsiteY7" fmla="*/ 91440 h 965835"/>
                <a:gd name="connsiteX8" fmla="*/ 104775 w 241935"/>
                <a:gd name="connsiteY8" fmla="*/ 41910 h 965835"/>
                <a:gd name="connsiteX9" fmla="*/ 241935 w 241935"/>
                <a:gd name="connsiteY9" fmla="*/ 41910 h 965835"/>
                <a:gd name="connsiteX10" fmla="*/ 238125 w 241935"/>
                <a:gd name="connsiteY10" fmla="*/ 0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1935" h="965835">
                  <a:moveTo>
                    <a:pt x="238125" y="0"/>
                  </a:moveTo>
                  <a:lnTo>
                    <a:pt x="87630" y="0"/>
                  </a:lnTo>
                  <a:lnTo>
                    <a:pt x="7620" y="80010"/>
                  </a:lnTo>
                  <a:lnTo>
                    <a:pt x="59055" y="782955"/>
                  </a:lnTo>
                  <a:lnTo>
                    <a:pt x="0" y="952500"/>
                  </a:lnTo>
                  <a:lnTo>
                    <a:pt x="66675" y="965835"/>
                  </a:lnTo>
                  <a:lnTo>
                    <a:pt x="99060" y="784860"/>
                  </a:lnTo>
                  <a:lnTo>
                    <a:pt x="51435" y="91440"/>
                  </a:lnTo>
                  <a:lnTo>
                    <a:pt x="104775" y="41910"/>
                  </a:lnTo>
                  <a:lnTo>
                    <a:pt x="241935" y="41910"/>
                  </a:lnTo>
                  <a:lnTo>
                    <a:pt x="238125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片側の 2 つの角を切り取った四角形 23"/>
            <p:cNvSpPr/>
            <p:nvPr/>
          </p:nvSpPr>
          <p:spPr bwMode="auto">
            <a:xfrm>
              <a:off x="4346508" y="3472650"/>
              <a:ext cx="177868" cy="93030"/>
            </a:xfrm>
            <a:prstGeom prst="snip2SameRect">
              <a:avLst>
                <a:gd name="adj1" fmla="val 41809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片側の 2 つの角を切り取った四角形 24"/>
            <p:cNvSpPr/>
            <p:nvPr/>
          </p:nvSpPr>
          <p:spPr bwMode="auto">
            <a:xfrm>
              <a:off x="4255422" y="3564015"/>
              <a:ext cx="360040" cy="990110"/>
            </a:xfrm>
            <a:prstGeom prst="snip2Same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/>
            <p:cNvSpPr/>
            <p:nvPr/>
          </p:nvSpPr>
          <p:spPr bwMode="auto">
            <a:xfrm>
              <a:off x="4237925" y="4509120"/>
              <a:ext cx="395036" cy="135015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正方形/長方形 26"/>
            <p:cNvSpPr/>
            <p:nvPr/>
          </p:nvSpPr>
          <p:spPr bwMode="auto">
            <a:xfrm>
              <a:off x="4310380" y="3660140"/>
              <a:ext cx="252817" cy="778398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WordArt 34"/>
            <p:cNvSpPr>
              <a:spLocks noChangeArrowheads="1" noChangeShapeType="1" noTextEdit="1"/>
            </p:cNvSpPr>
            <p:nvPr/>
          </p:nvSpPr>
          <p:spPr bwMode="auto">
            <a:xfrm>
              <a:off x="4348616" y="3744193"/>
              <a:ext cx="176344" cy="629754"/>
            </a:xfrm>
            <a:prstGeom prst="rect">
              <a:avLst/>
            </a:prstGeom>
            <a:ln w="12700">
              <a:noFill/>
            </a:ln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消</a:t>
              </a:r>
              <a:endParaRPr lang="en-US" altLang="ja-JP" sz="3600" b="1" kern="10" dirty="0" smtClean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火</a:t>
              </a:r>
              <a:endParaRPr lang="en-US" altLang="ja-JP" sz="3600" b="1" kern="10" dirty="0" smtClean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器</a:t>
              </a:r>
              <a:endParaRPr lang="ja-JP" altLang="en-US" sz="3600" b="1" kern="10" dirty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3279133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/>
          <p:cNvGrpSpPr/>
          <p:nvPr/>
        </p:nvGrpSpPr>
        <p:grpSpPr>
          <a:xfrm>
            <a:off x="2791412" y="750061"/>
            <a:ext cx="4081828" cy="4081832"/>
            <a:chOff x="4184164" y="818710"/>
            <a:chExt cx="1575175" cy="1575175"/>
          </a:xfrm>
        </p:grpSpPr>
        <p:sp>
          <p:nvSpPr>
            <p:cNvPr id="17" name="ドーナツ 16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8" name="グループ化 17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19" name="片側の 2 つの角を切り取った四角形 18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ローチャート : 記憶データ 20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ローチャート : 記憶データ 21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 22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切り取った四角形 23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片側の 2 つの角を切り取った四角形 24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正方形/長方形 25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正方形/長方形 26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  <p:sp>
        <p:nvSpPr>
          <p:cNvPr id="15" name="テキスト ボックス 14"/>
          <p:cNvSpPr txBox="1"/>
          <p:nvPr/>
        </p:nvSpPr>
        <p:spPr>
          <a:xfrm>
            <a:off x="5945" y="5098064"/>
            <a:ext cx="9900055" cy="169277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04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10400" b="1" spc="50" dirty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717962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テキスト ボックス 22"/>
          <p:cNvSpPr txBox="1"/>
          <p:nvPr/>
        </p:nvSpPr>
        <p:spPr>
          <a:xfrm>
            <a:off x="5945" y="285586"/>
            <a:ext cx="9900055" cy="169277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04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10400" b="1" spc="50" dirty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4" name="グループ化 23"/>
          <p:cNvGrpSpPr/>
          <p:nvPr/>
        </p:nvGrpSpPr>
        <p:grpSpPr>
          <a:xfrm>
            <a:off x="3221929" y="1808820"/>
            <a:ext cx="3468086" cy="3468090"/>
            <a:chOff x="4184164" y="818710"/>
            <a:chExt cx="1575175" cy="1575175"/>
          </a:xfrm>
        </p:grpSpPr>
        <p:sp>
          <p:nvSpPr>
            <p:cNvPr id="25" name="ドーナツ 24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27" name="片側の 2 つの角を切り取った四角形 26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正方形/長方形 27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ローチャート : 記憶データ 28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ローチャート : 記憶データ 29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 30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片側の 2 つの角を切り取った四角形 31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片側の 2 つの角を切り取った四角形 32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正方形/長方形 33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正方形/長方形 34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  <p:sp>
        <p:nvSpPr>
          <p:cNvPr id="2" name="下矢印 1"/>
          <p:cNvSpPr/>
          <p:nvPr/>
        </p:nvSpPr>
        <p:spPr>
          <a:xfrm>
            <a:off x="2849165" y="5589241"/>
            <a:ext cx="4252676" cy="945104"/>
          </a:xfrm>
          <a:prstGeom prst="downArrow">
            <a:avLst>
              <a:gd name="adj1" fmla="val 56662"/>
              <a:gd name="adj2" fmla="val 58063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pop230_消火器</dc:title>
  <dc:subject>pop230_消火器</dc:subject>
  <dc:creator>http://www.digipot.net</dc:creator>
  <cp:lastModifiedBy/>
  <cp:revision>1</cp:revision>
  <dcterms:created xsi:type="dcterms:W3CDTF">2014-04-04T04:50:49Z</dcterms:created>
  <dcterms:modified xsi:type="dcterms:W3CDTF">2014-04-04T05:41:29Z</dcterms:modified>
  <cp:version>1</cp:version>
</cp:coreProperties>
</file>

<file path=docProps/thumbnail.jpeg>
</file>