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0" r:id="rId4"/>
    <p:sldId id="275" r:id="rId5"/>
    <p:sldId id="279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200" y="-25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62086" y="769105"/>
            <a:ext cx="3000821" cy="8588248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切らないで</a:t>
            </a:r>
            <a:endParaRPr lang="ja-JP" altLang="en-US" sz="1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56878" y="857545"/>
            <a:ext cx="3262432" cy="4978286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電源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星 24 4"/>
          <p:cNvSpPr/>
          <p:nvPr/>
        </p:nvSpPr>
        <p:spPr>
          <a:xfrm>
            <a:off x="452501" y="503676"/>
            <a:ext cx="5946830" cy="8949824"/>
          </a:xfrm>
          <a:prstGeom prst="star24">
            <a:avLst>
              <a:gd name="adj" fmla="val 3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8640" y="953131"/>
            <a:ext cx="6340197" cy="8588248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9000" dirty="0" smtClean="0">
                <a:solidFill>
                  <a:srgbClr val="FF0000"/>
                </a:solidFill>
                <a:effectLst/>
              </a:rPr>
              <a:t>電源</a:t>
            </a:r>
            <a:endParaRPr lang="en-US" altLang="ja-JP" sz="19000" dirty="0" smtClean="0">
              <a:solidFill>
                <a:srgbClr val="FF0000"/>
              </a:solidFill>
              <a:effectLst/>
            </a:endParaRPr>
          </a:p>
          <a:p>
            <a:pPr algn="l"/>
            <a:r>
              <a:rPr lang="ja-JP" altLang="en-US" sz="13200" dirty="0" smtClean="0">
                <a:solidFill>
                  <a:srgbClr val="FF0000"/>
                </a:solidFill>
                <a:effectLst/>
              </a:rPr>
              <a:t>切らないで</a:t>
            </a:r>
            <a:endParaRPr lang="ja-JP" altLang="en-US" sz="13200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1779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/>
          <p:cNvGrpSpPr/>
          <p:nvPr/>
        </p:nvGrpSpPr>
        <p:grpSpPr>
          <a:xfrm>
            <a:off x="606862" y="2009867"/>
            <a:ext cx="5633918" cy="5621900"/>
            <a:chOff x="403398" y="818710"/>
            <a:chExt cx="1578542" cy="1575175"/>
          </a:xfrm>
        </p:grpSpPr>
        <p:sp>
          <p:nvSpPr>
            <p:cNvPr id="36" name="禁止 35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星 12 36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48" name="グループ化 47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51" name="角丸四角形 50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円/楕円 52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50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40" name="グループ化 39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45" name="角丸四角形 44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42" name="角丸四角形 41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角丸四角形 42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407495"/>
            <a:ext cx="6852055" cy="252376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電源</a:t>
            </a:r>
            <a:endParaRPr kumimoji="1" lang="ja-JP" altLang="en-US" sz="11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8036859"/>
            <a:ext cx="6852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切らないで</a:t>
            </a:r>
            <a:endParaRPr kumimoji="1" lang="ja-JP" altLang="en-US" sz="88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1269802" y="3148209"/>
            <a:ext cx="4308038" cy="4298848"/>
            <a:chOff x="403398" y="818710"/>
            <a:chExt cx="1578542" cy="1575175"/>
          </a:xfrm>
        </p:grpSpPr>
        <p:sp>
          <p:nvSpPr>
            <p:cNvPr id="38" name="禁止 37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星 12 38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50" name="グループ化 49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53" name="角丸四角形 52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角丸四角形 53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54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52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42" name="グループ化 41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47" name="角丸四角形 46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" name="グループ化 42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44" name="角丸四角形 43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角丸四角形 44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0" y="542510"/>
            <a:ext cx="6858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現在</a:t>
            </a:r>
            <a:r>
              <a:rPr lang="ja-JP" altLang="en-US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利用中です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1384102" y="1883446"/>
            <a:ext cx="4079438" cy="4070732"/>
            <a:chOff x="403398" y="818710"/>
            <a:chExt cx="1578542" cy="1575175"/>
          </a:xfrm>
        </p:grpSpPr>
        <p:sp>
          <p:nvSpPr>
            <p:cNvPr id="40" name="禁止 39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1" name="星 12 40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56" name="角丸四角形 55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円/楕円 57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55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45" name="グループ化 44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50" name="角丸四角形 49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47" name="角丸四角形 46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23" name="テキスト ボックス 22"/>
          <p:cNvSpPr txBox="1"/>
          <p:nvPr/>
        </p:nvSpPr>
        <p:spPr>
          <a:xfrm>
            <a:off x="5945" y="6267144"/>
            <a:ext cx="6852055" cy="321626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電源</a:t>
            </a:r>
            <a:endParaRPr kumimoji="1" lang="en-US" altLang="ja-JP" sz="115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切らないで</a:t>
            </a:r>
            <a:endParaRPr kumimoji="1" lang="ja-JP" altLang="en-US" sz="88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575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0" y="542510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動作テスト中です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1384102" y="1883446"/>
            <a:ext cx="4079438" cy="4070732"/>
            <a:chOff x="403398" y="818710"/>
            <a:chExt cx="1578542" cy="1575175"/>
          </a:xfrm>
        </p:grpSpPr>
        <p:sp>
          <p:nvSpPr>
            <p:cNvPr id="40" name="禁止 39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1" name="星 12 40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56" name="角丸四角形 55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円/楕円 57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55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45" name="グループ化 44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50" name="角丸四角形 49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47" name="角丸四角形 46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23" name="テキスト ボックス 22"/>
          <p:cNvSpPr txBox="1"/>
          <p:nvPr/>
        </p:nvSpPr>
        <p:spPr>
          <a:xfrm>
            <a:off x="5945" y="6267144"/>
            <a:ext cx="6852055" cy="321626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電源</a:t>
            </a:r>
            <a:endParaRPr kumimoji="1" lang="en-US" altLang="ja-JP" sz="115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切らないで</a:t>
            </a:r>
            <a:endParaRPr kumimoji="1" lang="ja-JP" altLang="en-US" sz="88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606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pop227_電源切らないで</dc:title>
  <dc:subject>pop227_電源切らないで</dc:subject>
  <dc:creator>http://www.digipot.net</dc:creator>
  <cp:lastModifiedBy/>
  <cp:revision>1</cp:revision>
  <dcterms:created xsi:type="dcterms:W3CDTF">2013-12-26T01:40:30Z</dcterms:created>
  <dcterms:modified xsi:type="dcterms:W3CDTF">2014-04-03T07:51:17Z</dcterms:modified>
  <cp:version>1</cp:version>
</cp:coreProperties>
</file>