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2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74" y="-5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088740"/>
            <a:ext cx="9900055" cy="509370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9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</a:t>
            </a:r>
            <a:endParaRPr kumimoji="1" lang="en-US" altLang="ja-JP" sz="19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33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切らないで</a:t>
            </a:r>
            <a:r>
              <a:rPr kumimoji="1" lang="en-US" altLang="ja-JP" sz="133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133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24 1"/>
          <p:cNvSpPr/>
          <p:nvPr/>
        </p:nvSpPr>
        <p:spPr>
          <a:xfrm>
            <a:off x="452500" y="728700"/>
            <a:ext cx="8865985" cy="5760640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6" name="テキスト ボックス 595"/>
          <p:cNvSpPr txBox="1"/>
          <p:nvPr/>
        </p:nvSpPr>
        <p:spPr>
          <a:xfrm>
            <a:off x="5945" y="1223755"/>
            <a:ext cx="9900055" cy="509370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9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</a:t>
            </a:r>
            <a:endParaRPr kumimoji="1" lang="en-US" altLang="ja-JP" sz="192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33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切らないで</a:t>
            </a:r>
            <a:endParaRPr kumimoji="1" lang="en-US" altLang="ja-JP" sz="133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6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/>
        </p:nvGrpSpPr>
        <p:grpSpPr>
          <a:xfrm>
            <a:off x="2207695" y="642415"/>
            <a:ext cx="5633918" cy="5621900"/>
            <a:chOff x="403398" y="818710"/>
            <a:chExt cx="1578542" cy="1575175"/>
          </a:xfrm>
        </p:grpSpPr>
        <p:sp>
          <p:nvSpPr>
            <p:cNvPr id="36" name="禁止 35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星 12 36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48" name="グループ化 47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1" name="角丸四角形 50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/楕円 52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0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45" name="角丸四角形 44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2" name="角丸四角形 41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テキスト ボックス 123"/>
          <p:cNvSpPr txBox="1"/>
          <p:nvPr/>
        </p:nvSpPr>
        <p:spPr>
          <a:xfrm>
            <a:off x="5945" y="458670"/>
            <a:ext cx="9900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電源切らないで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2939848" y="2276954"/>
            <a:ext cx="4169612" cy="4160718"/>
            <a:chOff x="403398" y="818710"/>
            <a:chExt cx="1578542" cy="1575175"/>
          </a:xfrm>
        </p:grpSpPr>
        <p:sp>
          <p:nvSpPr>
            <p:cNvPr id="37" name="禁止 36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星 12 37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49" name="グループ化 48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2" name="角丸四角形 51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53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1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46" name="角丸四角形 45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3" name="角丸四角形 42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3511348" y="1767037"/>
            <a:ext cx="3026612" cy="3020156"/>
            <a:chOff x="403398" y="818710"/>
            <a:chExt cx="1578542" cy="1575175"/>
          </a:xfrm>
        </p:grpSpPr>
        <p:sp>
          <p:nvSpPr>
            <p:cNvPr id="41" name="禁止 40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星 12 41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6" name="角丸四角形 55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4" name="グループ化 43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50" name="角丸四角形 49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2" name="テキスト ボックス 1"/>
          <p:cNvSpPr txBox="1"/>
          <p:nvPr/>
        </p:nvSpPr>
        <p:spPr>
          <a:xfrm>
            <a:off x="0" y="497285"/>
            <a:ext cx="990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現在</a:t>
            </a:r>
            <a:r>
              <a:rPr kumimoji="1" lang="ja-JP" altLang="en-US" sz="8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利用中です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5049180"/>
            <a:ext cx="9900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電源切らないで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7200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3511348" y="1767037"/>
            <a:ext cx="3026612" cy="3020156"/>
            <a:chOff x="403398" y="818710"/>
            <a:chExt cx="1578542" cy="1575175"/>
          </a:xfrm>
        </p:grpSpPr>
        <p:sp>
          <p:nvSpPr>
            <p:cNvPr id="41" name="禁止 40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星 12 41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6" name="角丸四角形 55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4" name="グループ化 43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50" name="角丸四角形 49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2" name="テキスト ボックス 1"/>
          <p:cNvSpPr txBox="1"/>
          <p:nvPr/>
        </p:nvSpPr>
        <p:spPr>
          <a:xfrm>
            <a:off x="0" y="566708"/>
            <a:ext cx="990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動作</a:t>
            </a:r>
            <a:r>
              <a:rPr kumimoji="1" lang="ja-JP" altLang="en-US" sz="7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テスト中です</a:t>
            </a:r>
            <a:endParaRPr kumimoji="1" lang="ja-JP" altLang="en-US" sz="7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5049180"/>
            <a:ext cx="9900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電源切らないで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638798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pop227_電源切らないで</dc:title>
  <dc:subject>pop227_電源切らないで</dc:subject>
  <dc:creator>http://www.digipot.net</dc:creator>
  <cp:lastModifiedBy/>
  <cp:revision>1</cp:revision>
  <dcterms:created xsi:type="dcterms:W3CDTF">2013-12-26T01:40:23Z</dcterms:created>
  <dcterms:modified xsi:type="dcterms:W3CDTF">2014-04-03T07:51:20Z</dcterms:modified>
  <cp:version>1</cp:version>
</cp:coreProperties>
</file>