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5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62086" y="1352600"/>
            <a:ext cx="3262432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切るな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56878" y="857545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電源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 24 4"/>
          <p:cNvSpPr/>
          <p:nvPr/>
        </p:nvSpPr>
        <p:spPr>
          <a:xfrm>
            <a:off x="452501" y="503676"/>
            <a:ext cx="5946830" cy="8949824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8640" y="1208019"/>
            <a:ext cx="6340197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9000" dirty="0" smtClean="0">
                <a:solidFill>
                  <a:srgbClr val="FF0000"/>
                </a:solidFill>
                <a:effectLst/>
              </a:rPr>
              <a:t>電源</a:t>
            </a:r>
            <a:endParaRPr lang="en-US" altLang="ja-JP" sz="19000" dirty="0" smtClean="0">
              <a:solidFill>
                <a:srgbClr val="FF0000"/>
              </a:solidFill>
              <a:effectLst/>
            </a:endParaRPr>
          </a:p>
          <a:p>
            <a:pPr algn="l"/>
            <a:r>
              <a:rPr lang="ja-JP" altLang="en-US" sz="19000" dirty="0">
                <a:solidFill>
                  <a:srgbClr val="FF0000"/>
                </a:solidFill>
                <a:effectLst/>
              </a:rPr>
              <a:t>切る</a:t>
            </a:r>
            <a:r>
              <a:rPr lang="ja-JP" altLang="en-US" sz="19000" dirty="0" smtClean="0">
                <a:solidFill>
                  <a:srgbClr val="FF0000"/>
                </a:solidFill>
                <a:effectLst/>
              </a:rPr>
              <a:t>な</a:t>
            </a:r>
            <a:endParaRPr lang="ja-JP" altLang="en-US" sz="190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77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606862" y="2009867"/>
            <a:ext cx="5633918" cy="5621900"/>
            <a:chOff x="403398" y="818710"/>
            <a:chExt cx="1578542" cy="1575175"/>
          </a:xfrm>
        </p:grpSpPr>
        <p:sp>
          <p:nvSpPr>
            <p:cNvPr id="36" name="禁止 35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星 12 36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1" name="角丸四角形 50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5" name="角丸四角形 44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2" name="角丸四角形 41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407495"/>
            <a:ext cx="6852055" cy="252376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267418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切るな</a:t>
            </a:r>
            <a:r>
              <a:rPr kumimoji="1" lang="en-US" altLang="ja-JP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3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1269802" y="2671393"/>
            <a:ext cx="4308038" cy="4298848"/>
            <a:chOff x="403398" y="818710"/>
            <a:chExt cx="1578542" cy="1575175"/>
          </a:xfrm>
        </p:grpSpPr>
        <p:sp>
          <p:nvSpPr>
            <p:cNvPr id="38" name="禁止 37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星 12 38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0" name="グループ化 49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3" name="角丸四角形 52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54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4" name="角丸四角形 43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6274237"/>
            <a:ext cx="6852055" cy="36317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切る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0" y="233645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現在利用中</a:t>
            </a:r>
            <a:r>
              <a:rPr lang="en-US" altLang="ja-JP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1086922" y="1483468"/>
            <a:ext cx="4673798" cy="4663824"/>
            <a:chOff x="403398" y="818710"/>
            <a:chExt cx="1578542" cy="1575175"/>
          </a:xfrm>
        </p:grpSpPr>
        <p:sp>
          <p:nvSpPr>
            <p:cNvPr id="40" name="禁止 39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星 12 40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57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6274237"/>
            <a:ext cx="6852055" cy="36317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電源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切る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0" y="233645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動作テスト中</a:t>
            </a:r>
            <a:r>
              <a:rPr kumimoji="1" lang="en-US" altLang="ja-JP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につき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1544122" y="2404488"/>
            <a:ext cx="3759398" cy="3751376"/>
            <a:chOff x="403398" y="818710"/>
            <a:chExt cx="1578542" cy="1575175"/>
          </a:xfrm>
        </p:grpSpPr>
        <p:sp>
          <p:nvSpPr>
            <p:cNvPr id="40" name="禁止 39"/>
            <p:cNvSpPr/>
            <p:nvPr/>
          </p:nvSpPr>
          <p:spPr bwMode="auto">
            <a:xfrm>
              <a:off x="406761" y="818710"/>
              <a:ext cx="1575179" cy="1575175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星 12 40"/>
            <p:cNvSpPr/>
            <p:nvPr/>
          </p:nvSpPr>
          <p:spPr bwMode="auto">
            <a:xfrm>
              <a:off x="867074" y="1766607"/>
              <a:ext cx="583419" cy="583419"/>
            </a:xfrm>
            <a:prstGeom prst="star12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1039492" y="897981"/>
              <a:ext cx="750742" cy="1072488"/>
              <a:chOff x="861513" y="1145065"/>
              <a:chExt cx="665673" cy="950962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861513" y="1145065"/>
                <a:ext cx="665673" cy="950962"/>
                <a:chOff x="861513" y="949870"/>
                <a:chExt cx="665673" cy="950962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>
                  <a:off x="861513" y="949870"/>
                  <a:ext cx="665673" cy="950962"/>
                </a:xfrm>
                <a:prstGeom prst="roundRect">
                  <a:avLst>
                    <a:gd name="adj" fmla="val 6992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1005835" y="1281025"/>
                  <a:ext cx="377025" cy="219373"/>
                </a:xfrm>
                <a:prstGeom prst="roundRect">
                  <a:avLst>
                    <a:gd name="adj" fmla="val 11885"/>
                  </a:avLst>
                </a:prstGeom>
                <a:gradFill flip="none" rotWithShape="1">
                  <a:gsLst>
                    <a:gs pos="25000">
                      <a:schemeClr val="bg1"/>
                    </a:gs>
                    <a:gs pos="50000">
                      <a:schemeClr val="bg1">
                        <a:lumMod val="75000"/>
                      </a:schemeClr>
                    </a:gs>
                    <a:gs pos="74000">
                      <a:schemeClr val="bg1"/>
                    </a:gs>
                  </a:gsLst>
                  <a:lin ang="0" scaled="0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円/楕円 57"/>
                <p:cNvSpPr/>
                <p:nvPr/>
              </p:nvSpPr>
              <p:spPr bwMode="auto">
                <a:xfrm>
                  <a:off x="1173599" y="123755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37028" y="1857749"/>
                <a:ext cx="318859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OFF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5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054335" y="1223765"/>
                <a:ext cx="284246" cy="116495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O</a:t>
                </a:r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 </a:t>
                </a:r>
                <a:r>
                  <a:rPr lang="en-US" altLang="ja-JP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21008587">
              <a:off x="403398" y="1481772"/>
              <a:ext cx="983204" cy="650018"/>
              <a:chOff x="434549" y="1410218"/>
              <a:chExt cx="983204" cy="650018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4784678">
                <a:off x="601142" y="1243625"/>
                <a:ext cx="650018" cy="983204"/>
                <a:chOff x="6184925" y="3693637"/>
                <a:chExt cx="723556" cy="1085512"/>
              </a:xfrm>
              <a:solidFill>
                <a:srgbClr val="FFCC99"/>
              </a:solidFill>
            </p:grpSpPr>
            <p:sp>
              <p:nvSpPr>
                <p:cNvPr id="47" name="角丸四角形 46"/>
                <p:cNvSpPr/>
                <p:nvPr/>
              </p:nvSpPr>
              <p:spPr bwMode="auto">
                <a:xfrm rot="16200000" flipH="1">
                  <a:off x="6066336" y="3936438"/>
                  <a:ext cx="657946" cy="17234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4486361" flipH="1">
                  <a:off x="5949161" y="4248170"/>
                  <a:ext cx="659091" cy="18756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6200000" flipH="1">
                  <a:off x="6241776" y="4112445"/>
                  <a:ext cx="721501" cy="611908"/>
                </a:xfrm>
                <a:prstGeom prst="roundRect">
                  <a:avLst>
                    <a:gd name="adj" fmla="val 4638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145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pop226_電源切るな</dc:title>
  <dc:subject>pop226_電源切るな</dc:subject>
  <dc:creator>http://www.digipot.net</dc:creator>
  <cp:lastModifiedBy/>
  <cp:revision>1</cp:revision>
  <dcterms:created xsi:type="dcterms:W3CDTF">2013-12-26T01:40:30Z</dcterms:created>
  <dcterms:modified xsi:type="dcterms:W3CDTF">2014-04-03T07:22:28Z</dcterms:modified>
  <cp:version>1</cp:version>
</cp:coreProperties>
</file>