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4" r:id="rId3"/>
    <p:sldId id="273" r:id="rId4"/>
    <p:sldId id="269" r:id="rId5"/>
    <p:sldId id="282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874" y="-5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577707"/>
            <a:ext cx="9900055" cy="600164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92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電源</a:t>
            </a:r>
            <a:endParaRPr kumimoji="1" lang="en-US" altLang="ja-JP" sz="192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92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切る</a:t>
            </a:r>
            <a:r>
              <a:rPr lang="ja-JP" altLang="en-US" sz="192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</a:t>
            </a:r>
            <a:r>
              <a:rPr lang="en-US" altLang="ja-JP" sz="192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en-US" altLang="ja-JP" sz="192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星 24 1"/>
          <p:cNvSpPr/>
          <p:nvPr/>
        </p:nvSpPr>
        <p:spPr>
          <a:xfrm>
            <a:off x="452500" y="728700"/>
            <a:ext cx="8865985" cy="5760640"/>
          </a:xfrm>
          <a:prstGeom prst="star24">
            <a:avLst>
              <a:gd name="adj" fmla="val 3988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6" name="テキスト ボックス 595"/>
          <p:cNvSpPr txBox="1"/>
          <p:nvPr/>
        </p:nvSpPr>
        <p:spPr>
          <a:xfrm>
            <a:off x="5945" y="487697"/>
            <a:ext cx="9900055" cy="600164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92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電源</a:t>
            </a:r>
            <a:endParaRPr kumimoji="1" lang="en-US" altLang="ja-JP" sz="192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92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切る</a:t>
            </a:r>
            <a:r>
              <a:rPr lang="ja-JP" altLang="en-US" sz="192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</a:t>
            </a:r>
            <a:r>
              <a:rPr kumimoji="1" lang="en-US" altLang="ja-JP" sz="192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939965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/>
          <p:cNvGrpSpPr/>
          <p:nvPr/>
        </p:nvGrpSpPr>
        <p:grpSpPr>
          <a:xfrm>
            <a:off x="2207695" y="642415"/>
            <a:ext cx="5633918" cy="5621900"/>
            <a:chOff x="403398" y="818710"/>
            <a:chExt cx="1578542" cy="1575175"/>
          </a:xfrm>
        </p:grpSpPr>
        <p:sp>
          <p:nvSpPr>
            <p:cNvPr id="36" name="禁止 35"/>
            <p:cNvSpPr/>
            <p:nvPr/>
          </p:nvSpPr>
          <p:spPr bwMode="auto">
            <a:xfrm>
              <a:off x="406761" y="818710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星 12 36"/>
            <p:cNvSpPr/>
            <p:nvPr/>
          </p:nvSpPr>
          <p:spPr bwMode="auto">
            <a:xfrm>
              <a:off x="867074" y="1766607"/>
              <a:ext cx="583419" cy="583419"/>
            </a:xfrm>
            <a:prstGeom prst="star12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" name="グループ化 37"/>
            <p:cNvGrpSpPr/>
            <p:nvPr/>
          </p:nvGrpSpPr>
          <p:grpSpPr>
            <a:xfrm>
              <a:off x="1039492" y="897981"/>
              <a:ext cx="750742" cy="1072488"/>
              <a:chOff x="861513" y="1145065"/>
              <a:chExt cx="665673" cy="950962"/>
            </a:xfrm>
          </p:grpSpPr>
          <p:grpSp>
            <p:nvGrpSpPr>
              <p:cNvPr id="48" name="グループ化 47"/>
              <p:cNvGrpSpPr/>
              <p:nvPr/>
            </p:nvGrpSpPr>
            <p:grpSpPr>
              <a:xfrm>
                <a:off x="861513" y="1145065"/>
                <a:ext cx="665673" cy="950962"/>
                <a:chOff x="861513" y="949870"/>
                <a:chExt cx="665673" cy="950962"/>
              </a:xfrm>
            </p:grpSpPr>
            <p:sp>
              <p:nvSpPr>
                <p:cNvPr id="51" name="角丸四角形 50"/>
                <p:cNvSpPr/>
                <p:nvPr/>
              </p:nvSpPr>
              <p:spPr bwMode="auto">
                <a:xfrm>
                  <a:off x="861513" y="949870"/>
                  <a:ext cx="665673" cy="950962"/>
                </a:xfrm>
                <a:prstGeom prst="roundRect">
                  <a:avLst>
                    <a:gd name="adj" fmla="val 6992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角丸四角形 51"/>
                <p:cNvSpPr/>
                <p:nvPr/>
              </p:nvSpPr>
              <p:spPr bwMode="auto">
                <a:xfrm rot="5400000">
                  <a:off x="1005835" y="1281025"/>
                  <a:ext cx="377025" cy="219373"/>
                </a:xfrm>
                <a:prstGeom prst="roundRect">
                  <a:avLst>
                    <a:gd name="adj" fmla="val 11885"/>
                  </a:avLst>
                </a:prstGeom>
                <a:gradFill flip="none" rotWithShape="1">
                  <a:gsLst>
                    <a:gs pos="25000">
                      <a:schemeClr val="bg1"/>
                    </a:gs>
                    <a:gs pos="50000">
                      <a:schemeClr val="bg1">
                        <a:lumMod val="75000"/>
                      </a:schemeClr>
                    </a:gs>
                    <a:gs pos="74000">
                      <a:schemeClr val="bg1"/>
                    </a:gs>
                  </a:gsLst>
                  <a:lin ang="0" scaled="0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円/楕円 52"/>
                <p:cNvSpPr/>
                <p:nvPr/>
              </p:nvSpPr>
              <p:spPr bwMode="auto">
                <a:xfrm>
                  <a:off x="1173599" y="1237557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37028" y="1857749"/>
                <a:ext cx="318859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OFF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50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54335" y="1223765"/>
                <a:ext cx="284246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</a:t>
                </a:r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 </a:t>
                </a:r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39" name="グループ化 38"/>
            <p:cNvGrpSpPr/>
            <p:nvPr/>
          </p:nvGrpSpPr>
          <p:grpSpPr>
            <a:xfrm rot="21008587">
              <a:off x="403398" y="1481772"/>
              <a:ext cx="983204" cy="650018"/>
              <a:chOff x="434549" y="1410218"/>
              <a:chExt cx="983204" cy="650018"/>
            </a:xfrm>
          </p:grpSpPr>
          <p:grpSp>
            <p:nvGrpSpPr>
              <p:cNvPr id="40" name="グループ化 39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chemeClr val="tx1"/>
              </a:solidFill>
            </p:grpSpPr>
            <p:sp>
              <p:nvSpPr>
                <p:cNvPr id="45" name="角丸四角形 44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角丸四角形 45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角丸四角形 46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" name="グループ化 40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rgbClr val="FFCC99"/>
              </a:solidFill>
            </p:grpSpPr>
            <p:sp>
              <p:nvSpPr>
                <p:cNvPr id="42" name="角丸四角形 41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角丸四角形 42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角丸四角形 43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テキスト ボックス 123"/>
          <p:cNvSpPr txBox="1"/>
          <p:nvPr/>
        </p:nvSpPr>
        <p:spPr>
          <a:xfrm>
            <a:off x="5945" y="413665"/>
            <a:ext cx="9900055" cy="186204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電源切るな</a:t>
            </a:r>
            <a:r>
              <a:rPr kumimoji="1" lang="en-US" altLang="ja-JP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11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6" name="グループ化 35"/>
          <p:cNvGrpSpPr/>
          <p:nvPr/>
        </p:nvGrpSpPr>
        <p:grpSpPr>
          <a:xfrm>
            <a:off x="2939848" y="2276954"/>
            <a:ext cx="4169612" cy="4160718"/>
            <a:chOff x="403398" y="818710"/>
            <a:chExt cx="1578542" cy="1575175"/>
          </a:xfrm>
        </p:grpSpPr>
        <p:sp>
          <p:nvSpPr>
            <p:cNvPr id="37" name="禁止 36"/>
            <p:cNvSpPr/>
            <p:nvPr/>
          </p:nvSpPr>
          <p:spPr bwMode="auto">
            <a:xfrm>
              <a:off x="406761" y="818710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8" name="星 12 37"/>
            <p:cNvSpPr/>
            <p:nvPr/>
          </p:nvSpPr>
          <p:spPr bwMode="auto">
            <a:xfrm>
              <a:off x="867074" y="1766607"/>
              <a:ext cx="583419" cy="583419"/>
            </a:xfrm>
            <a:prstGeom prst="star12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/>
            <p:cNvGrpSpPr/>
            <p:nvPr/>
          </p:nvGrpSpPr>
          <p:grpSpPr>
            <a:xfrm>
              <a:off x="1039492" y="897981"/>
              <a:ext cx="750742" cy="1072488"/>
              <a:chOff x="861513" y="1145065"/>
              <a:chExt cx="665673" cy="950962"/>
            </a:xfrm>
          </p:grpSpPr>
          <p:grpSp>
            <p:nvGrpSpPr>
              <p:cNvPr id="49" name="グループ化 48"/>
              <p:cNvGrpSpPr/>
              <p:nvPr/>
            </p:nvGrpSpPr>
            <p:grpSpPr>
              <a:xfrm>
                <a:off x="861513" y="1145065"/>
                <a:ext cx="665673" cy="950962"/>
                <a:chOff x="861513" y="949870"/>
                <a:chExt cx="665673" cy="950962"/>
              </a:xfrm>
            </p:grpSpPr>
            <p:sp>
              <p:nvSpPr>
                <p:cNvPr id="52" name="角丸四角形 51"/>
                <p:cNvSpPr/>
                <p:nvPr/>
              </p:nvSpPr>
              <p:spPr bwMode="auto">
                <a:xfrm>
                  <a:off x="861513" y="949870"/>
                  <a:ext cx="665673" cy="950962"/>
                </a:xfrm>
                <a:prstGeom prst="roundRect">
                  <a:avLst>
                    <a:gd name="adj" fmla="val 6992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角丸四角形 52"/>
                <p:cNvSpPr/>
                <p:nvPr/>
              </p:nvSpPr>
              <p:spPr bwMode="auto">
                <a:xfrm rot="5400000">
                  <a:off x="1005835" y="1281025"/>
                  <a:ext cx="377025" cy="219373"/>
                </a:xfrm>
                <a:prstGeom prst="roundRect">
                  <a:avLst>
                    <a:gd name="adj" fmla="val 11885"/>
                  </a:avLst>
                </a:prstGeom>
                <a:gradFill flip="none" rotWithShape="1">
                  <a:gsLst>
                    <a:gs pos="25000">
                      <a:schemeClr val="bg1"/>
                    </a:gs>
                    <a:gs pos="50000">
                      <a:schemeClr val="bg1">
                        <a:lumMod val="75000"/>
                      </a:schemeClr>
                    </a:gs>
                    <a:gs pos="74000">
                      <a:schemeClr val="bg1"/>
                    </a:gs>
                  </a:gsLst>
                  <a:lin ang="0" scaled="0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円/楕円 53"/>
                <p:cNvSpPr/>
                <p:nvPr/>
              </p:nvSpPr>
              <p:spPr bwMode="auto">
                <a:xfrm>
                  <a:off x="1173599" y="1237557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37028" y="1857749"/>
                <a:ext cx="318859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OFF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51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54335" y="1223765"/>
                <a:ext cx="284246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</a:t>
                </a:r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 </a:t>
                </a:r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40" name="グループ化 39"/>
            <p:cNvGrpSpPr/>
            <p:nvPr/>
          </p:nvGrpSpPr>
          <p:grpSpPr>
            <a:xfrm rot="21008587">
              <a:off x="403398" y="1481772"/>
              <a:ext cx="983204" cy="650018"/>
              <a:chOff x="434549" y="1410218"/>
              <a:chExt cx="983204" cy="650018"/>
            </a:xfrm>
          </p:grpSpPr>
          <p:grpSp>
            <p:nvGrpSpPr>
              <p:cNvPr id="41" name="グループ化 40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chemeClr val="tx1"/>
              </a:solidFill>
            </p:grpSpPr>
            <p:sp>
              <p:nvSpPr>
                <p:cNvPr id="46" name="角丸四角形 45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角丸四角形 46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角丸四角形 47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" name="グループ化 41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rgbClr val="FFCC99"/>
              </a:solidFill>
            </p:grpSpPr>
            <p:sp>
              <p:nvSpPr>
                <p:cNvPr id="43" name="角丸四角形 42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角丸四角形 43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角丸四角形 44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テキスト ボックス 173"/>
          <p:cNvSpPr txBox="1"/>
          <p:nvPr/>
        </p:nvSpPr>
        <p:spPr>
          <a:xfrm>
            <a:off x="5945" y="5028070"/>
            <a:ext cx="9900055" cy="186204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電源切るな</a:t>
            </a:r>
            <a:r>
              <a:rPr kumimoji="1" lang="en-US" altLang="ja-JP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11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>
            <a:off x="3511348" y="1767037"/>
            <a:ext cx="3026612" cy="3020156"/>
            <a:chOff x="403398" y="818710"/>
            <a:chExt cx="1578542" cy="1575175"/>
          </a:xfrm>
        </p:grpSpPr>
        <p:sp>
          <p:nvSpPr>
            <p:cNvPr id="41" name="禁止 40"/>
            <p:cNvSpPr/>
            <p:nvPr/>
          </p:nvSpPr>
          <p:spPr bwMode="auto">
            <a:xfrm>
              <a:off x="406761" y="818710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2" name="星 12 41"/>
            <p:cNvSpPr/>
            <p:nvPr/>
          </p:nvSpPr>
          <p:spPr bwMode="auto">
            <a:xfrm>
              <a:off x="867074" y="1766607"/>
              <a:ext cx="583419" cy="583419"/>
            </a:xfrm>
            <a:prstGeom prst="star12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" name="グループ化 42"/>
            <p:cNvGrpSpPr/>
            <p:nvPr/>
          </p:nvGrpSpPr>
          <p:grpSpPr>
            <a:xfrm>
              <a:off x="1039492" y="897981"/>
              <a:ext cx="750742" cy="1072488"/>
              <a:chOff x="861513" y="1145065"/>
              <a:chExt cx="665673" cy="950962"/>
            </a:xfrm>
          </p:grpSpPr>
          <p:grpSp>
            <p:nvGrpSpPr>
              <p:cNvPr id="53" name="グループ化 52"/>
              <p:cNvGrpSpPr/>
              <p:nvPr/>
            </p:nvGrpSpPr>
            <p:grpSpPr>
              <a:xfrm>
                <a:off x="861513" y="1145065"/>
                <a:ext cx="665673" cy="950962"/>
                <a:chOff x="861513" y="949870"/>
                <a:chExt cx="665673" cy="950962"/>
              </a:xfrm>
            </p:grpSpPr>
            <p:sp>
              <p:nvSpPr>
                <p:cNvPr id="56" name="角丸四角形 55"/>
                <p:cNvSpPr/>
                <p:nvPr/>
              </p:nvSpPr>
              <p:spPr bwMode="auto">
                <a:xfrm>
                  <a:off x="861513" y="949870"/>
                  <a:ext cx="665673" cy="950962"/>
                </a:xfrm>
                <a:prstGeom prst="roundRect">
                  <a:avLst>
                    <a:gd name="adj" fmla="val 6992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角丸四角形 56"/>
                <p:cNvSpPr/>
                <p:nvPr/>
              </p:nvSpPr>
              <p:spPr bwMode="auto">
                <a:xfrm rot="5400000">
                  <a:off x="1005835" y="1281025"/>
                  <a:ext cx="377025" cy="219373"/>
                </a:xfrm>
                <a:prstGeom prst="roundRect">
                  <a:avLst>
                    <a:gd name="adj" fmla="val 11885"/>
                  </a:avLst>
                </a:prstGeom>
                <a:gradFill flip="none" rotWithShape="1">
                  <a:gsLst>
                    <a:gs pos="25000">
                      <a:schemeClr val="bg1"/>
                    </a:gs>
                    <a:gs pos="50000">
                      <a:schemeClr val="bg1">
                        <a:lumMod val="75000"/>
                      </a:schemeClr>
                    </a:gs>
                    <a:gs pos="74000">
                      <a:schemeClr val="bg1"/>
                    </a:gs>
                  </a:gsLst>
                  <a:lin ang="0" scaled="0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円/楕円 57"/>
                <p:cNvSpPr/>
                <p:nvPr/>
              </p:nvSpPr>
              <p:spPr bwMode="auto">
                <a:xfrm>
                  <a:off x="1173599" y="1237557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37028" y="1857749"/>
                <a:ext cx="318859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OFF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55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54335" y="1223765"/>
                <a:ext cx="284246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</a:t>
                </a:r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 </a:t>
                </a:r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44" name="グループ化 43"/>
            <p:cNvGrpSpPr/>
            <p:nvPr/>
          </p:nvGrpSpPr>
          <p:grpSpPr>
            <a:xfrm rot="21008587">
              <a:off x="403398" y="1481772"/>
              <a:ext cx="983204" cy="650018"/>
              <a:chOff x="434549" y="1410218"/>
              <a:chExt cx="983204" cy="650018"/>
            </a:xfrm>
          </p:grpSpPr>
          <p:grpSp>
            <p:nvGrpSpPr>
              <p:cNvPr id="45" name="グループ化 44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chemeClr val="tx1"/>
              </a:solidFill>
            </p:grpSpPr>
            <p:sp>
              <p:nvSpPr>
                <p:cNvPr id="50" name="角丸四角形 49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角丸四角形 50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角丸四角形 51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" name="グループ化 45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rgbClr val="FFCC99"/>
              </a:solidFill>
            </p:grpSpPr>
            <p:sp>
              <p:nvSpPr>
                <p:cNvPr id="47" name="角丸四角形 46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角丸四角形 47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角丸四角形 48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2" name="テキスト ボックス 1"/>
          <p:cNvSpPr txBox="1"/>
          <p:nvPr/>
        </p:nvSpPr>
        <p:spPr>
          <a:xfrm>
            <a:off x="0" y="233645"/>
            <a:ext cx="9906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現在利用中</a:t>
            </a:r>
            <a:endParaRPr kumimoji="1" lang="ja-JP" altLang="en-US" sz="8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7200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テキスト ボックス 173"/>
          <p:cNvSpPr txBox="1"/>
          <p:nvPr/>
        </p:nvSpPr>
        <p:spPr>
          <a:xfrm>
            <a:off x="5945" y="5028070"/>
            <a:ext cx="9900055" cy="186204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電源切るな</a:t>
            </a:r>
            <a:r>
              <a:rPr kumimoji="1" lang="en-US" altLang="ja-JP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11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>
            <a:off x="3511348" y="1767037"/>
            <a:ext cx="3026612" cy="3020156"/>
            <a:chOff x="403398" y="818710"/>
            <a:chExt cx="1578542" cy="1575175"/>
          </a:xfrm>
        </p:grpSpPr>
        <p:sp>
          <p:nvSpPr>
            <p:cNvPr id="41" name="禁止 40"/>
            <p:cNvSpPr/>
            <p:nvPr/>
          </p:nvSpPr>
          <p:spPr bwMode="auto">
            <a:xfrm>
              <a:off x="406761" y="818710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2" name="星 12 41"/>
            <p:cNvSpPr/>
            <p:nvPr/>
          </p:nvSpPr>
          <p:spPr bwMode="auto">
            <a:xfrm>
              <a:off x="867074" y="1766607"/>
              <a:ext cx="583419" cy="583419"/>
            </a:xfrm>
            <a:prstGeom prst="star12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" name="グループ化 42"/>
            <p:cNvGrpSpPr/>
            <p:nvPr/>
          </p:nvGrpSpPr>
          <p:grpSpPr>
            <a:xfrm>
              <a:off x="1039492" y="897981"/>
              <a:ext cx="750742" cy="1072488"/>
              <a:chOff x="861513" y="1145065"/>
              <a:chExt cx="665673" cy="950962"/>
            </a:xfrm>
          </p:grpSpPr>
          <p:grpSp>
            <p:nvGrpSpPr>
              <p:cNvPr id="53" name="グループ化 52"/>
              <p:cNvGrpSpPr/>
              <p:nvPr/>
            </p:nvGrpSpPr>
            <p:grpSpPr>
              <a:xfrm>
                <a:off x="861513" y="1145065"/>
                <a:ext cx="665673" cy="950962"/>
                <a:chOff x="861513" y="949870"/>
                <a:chExt cx="665673" cy="950962"/>
              </a:xfrm>
            </p:grpSpPr>
            <p:sp>
              <p:nvSpPr>
                <p:cNvPr id="56" name="角丸四角形 55"/>
                <p:cNvSpPr/>
                <p:nvPr/>
              </p:nvSpPr>
              <p:spPr bwMode="auto">
                <a:xfrm>
                  <a:off x="861513" y="949870"/>
                  <a:ext cx="665673" cy="950962"/>
                </a:xfrm>
                <a:prstGeom prst="roundRect">
                  <a:avLst>
                    <a:gd name="adj" fmla="val 6992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角丸四角形 56"/>
                <p:cNvSpPr/>
                <p:nvPr/>
              </p:nvSpPr>
              <p:spPr bwMode="auto">
                <a:xfrm rot="5400000">
                  <a:off x="1005835" y="1281025"/>
                  <a:ext cx="377025" cy="219373"/>
                </a:xfrm>
                <a:prstGeom prst="roundRect">
                  <a:avLst>
                    <a:gd name="adj" fmla="val 11885"/>
                  </a:avLst>
                </a:prstGeom>
                <a:gradFill flip="none" rotWithShape="1">
                  <a:gsLst>
                    <a:gs pos="25000">
                      <a:schemeClr val="bg1"/>
                    </a:gs>
                    <a:gs pos="50000">
                      <a:schemeClr val="bg1">
                        <a:lumMod val="75000"/>
                      </a:schemeClr>
                    </a:gs>
                    <a:gs pos="74000">
                      <a:schemeClr val="bg1"/>
                    </a:gs>
                  </a:gsLst>
                  <a:lin ang="0" scaled="0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円/楕円 57"/>
                <p:cNvSpPr/>
                <p:nvPr/>
              </p:nvSpPr>
              <p:spPr bwMode="auto">
                <a:xfrm>
                  <a:off x="1173599" y="1237557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37028" y="1857749"/>
                <a:ext cx="318859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OFF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55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54335" y="1223765"/>
                <a:ext cx="284246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</a:t>
                </a:r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 </a:t>
                </a:r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44" name="グループ化 43"/>
            <p:cNvGrpSpPr/>
            <p:nvPr/>
          </p:nvGrpSpPr>
          <p:grpSpPr>
            <a:xfrm rot="21008587">
              <a:off x="403398" y="1481772"/>
              <a:ext cx="983204" cy="650018"/>
              <a:chOff x="434549" y="1410218"/>
              <a:chExt cx="983204" cy="650018"/>
            </a:xfrm>
          </p:grpSpPr>
          <p:grpSp>
            <p:nvGrpSpPr>
              <p:cNvPr id="45" name="グループ化 44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chemeClr val="tx1"/>
              </a:solidFill>
            </p:grpSpPr>
            <p:sp>
              <p:nvSpPr>
                <p:cNvPr id="50" name="角丸四角形 49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角丸四角形 50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角丸四角形 51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" name="グループ化 45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rgbClr val="FFCC99"/>
              </a:solidFill>
            </p:grpSpPr>
            <p:sp>
              <p:nvSpPr>
                <p:cNvPr id="47" name="角丸四角形 46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角丸四角形 47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角丸四角形 48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2" name="テキスト ボックス 1"/>
          <p:cNvSpPr txBox="1"/>
          <p:nvPr/>
        </p:nvSpPr>
        <p:spPr>
          <a:xfrm>
            <a:off x="0" y="233645"/>
            <a:ext cx="990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動作テスト中につき</a:t>
            </a:r>
            <a:endParaRPr kumimoji="1" lang="ja-JP" altLang="en-US" sz="7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638798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pop226_電源切るな</dc:title>
  <dc:subject>pop226_電源切るな</dc:subject>
  <dc:creator>http://www.digipot.net</dc:creator>
  <cp:lastModifiedBy/>
  <cp:revision>1</cp:revision>
  <dcterms:created xsi:type="dcterms:W3CDTF">2013-12-26T01:40:23Z</dcterms:created>
  <dcterms:modified xsi:type="dcterms:W3CDTF">2014-04-04T04:50:12Z</dcterms:modified>
  <cp:version>1</cp:version>
</cp:coreProperties>
</file>