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2" r:id="rId2"/>
    <p:sldId id="268" r:id="rId3"/>
    <p:sldId id="263" r:id="rId4"/>
    <p:sldId id="264" r:id="rId5"/>
    <p:sldId id="269" r:id="rId6"/>
    <p:sldId id="270" r:id="rId7"/>
  </p:sldIdLst>
  <p:sldSz cx="6858000" cy="9906000" type="A4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61" autoAdjust="0"/>
    <p:restoredTop sz="94660"/>
  </p:normalViewPr>
  <p:slideViewPr>
    <p:cSldViewPr>
      <p:cViewPr varScale="1">
        <p:scale>
          <a:sx n="39" d="100"/>
          <a:sy n="39" d="100"/>
        </p:scale>
        <p:origin x="-1075" y="-67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978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3598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14850" cy="845220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8947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78954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8216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615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0584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57535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7144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4866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6855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2427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FDB322-AD3D-4C98-9025-D34F882C9D0C}" type="datetimeFigureOut">
              <a:rPr kumimoji="1" lang="ja-JP" altLang="en-US" smtClean="0"/>
              <a:t>2014/4/4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2856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/>
        </p:nvSpPr>
        <p:spPr>
          <a:xfrm>
            <a:off x="1484784" y="176868"/>
            <a:ext cx="3724096" cy="9627940"/>
          </a:xfrm>
          <a:prstGeom prst="rect">
            <a:avLst/>
          </a:prstGeom>
          <a:noFill/>
        </p:spPr>
        <p:txBody>
          <a:bodyPr vert="eaVert"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1500" b="1" spc="50" dirty="0" smtClean="0">
                <a:ln w="11430"/>
                <a:solidFill>
                  <a:srgbClr val="FF0000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ゴミの分別にご協力下さい</a:t>
            </a:r>
            <a:endParaRPr lang="en-US" altLang="ja-JP" sz="11500" b="1" spc="50" dirty="0" smtClean="0">
              <a:ln w="11430"/>
              <a:solidFill>
                <a:srgbClr val="FF0000"/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5655526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/>
        </p:nvSpPr>
        <p:spPr>
          <a:xfrm>
            <a:off x="836712" y="176868"/>
            <a:ext cx="3724096" cy="9627940"/>
          </a:xfrm>
          <a:prstGeom prst="rect">
            <a:avLst/>
          </a:prstGeom>
          <a:noFill/>
        </p:spPr>
        <p:txBody>
          <a:bodyPr vert="eaVert"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1500" b="1" spc="50" dirty="0" smtClean="0">
                <a:ln w="11430"/>
                <a:solidFill>
                  <a:srgbClr val="FF0000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ゴミの分別にご協力下さい</a:t>
            </a:r>
            <a:endParaRPr lang="en-US" altLang="ja-JP" sz="11500" b="1" spc="50" dirty="0" smtClean="0">
              <a:ln w="11430"/>
              <a:solidFill>
                <a:srgbClr val="FF0000"/>
              </a:solidFill>
              <a:effectLst>
                <a:outerShdw blurRad="50800" dist="38100" algn="l" rotWithShape="0">
                  <a:prstClr val="black">
                    <a:alpha val="40000"/>
                  </a:prst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4791066" y="308864"/>
            <a:ext cx="1107996" cy="9127310"/>
          </a:xfrm>
          <a:prstGeom prst="rect">
            <a:avLst/>
          </a:prstGeom>
          <a:noFill/>
        </p:spPr>
        <p:txBody>
          <a:bodyPr vert="eaVert"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dist">
              <a:defRPr sz="6600" b="1" spc="5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6000" dirty="0" smtClean="0">
                <a:solidFill>
                  <a:srgbClr val="002060"/>
                </a:solidFill>
                <a:effectLst/>
              </a:rPr>
              <a:t>ルールを守りましょう</a:t>
            </a:r>
            <a:endParaRPr lang="ja-JP" altLang="en-US" sz="6000" dirty="0">
              <a:solidFill>
                <a:srgbClr val="00206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18799396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" name="グループ化 26"/>
          <p:cNvGrpSpPr/>
          <p:nvPr/>
        </p:nvGrpSpPr>
        <p:grpSpPr>
          <a:xfrm>
            <a:off x="461152" y="2792760"/>
            <a:ext cx="5920176" cy="3984853"/>
            <a:chOff x="395776" y="-179899"/>
            <a:chExt cx="9689355" cy="6521876"/>
          </a:xfrm>
        </p:grpSpPr>
        <p:grpSp>
          <p:nvGrpSpPr>
            <p:cNvPr id="28" name="グループ化 27"/>
            <p:cNvGrpSpPr/>
            <p:nvPr/>
          </p:nvGrpSpPr>
          <p:grpSpPr>
            <a:xfrm>
              <a:off x="987870" y="-179899"/>
              <a:ext cx="8248635" cy="6521876"/>
              <a:chOff x="2302155" y="3147120"/>
              <a:chExt cx="3647657" cy="2884061"/>
            </a:xfrm>
          </p:grpSpPr>
          <p:grpSp>
            <p:nvGrpSpPr>
              <p:cNvPr id="66" name="グループ化 65"/>
              <p:cNvGrpSpPr/>
              <p:nvPr/>
            </p:nvGrpSpPr>
            <p:grpSpPr>
              <a:xfrm>
                <a:off x="3037326" y="3147120"/>
                <a:ext cx="2027214" cy="2884061"/>
                <a:chOff x="1745847" y="2945246"/>
                <a:chExt cx="2048275" cy="2914024"/>
              </a:xfrm>
            </p:grpSpPr>
            <p:sp>
              <p:nvSpPr>
                <p:cNvPr id="105" name="円/楕円 104"/>
                <p:cNvSpPr/>
                <p:nvPr/>
              </p:nvSpPr>
              <p:spPr bwMode="auto">
                <a:xfrm>
                  <a:off x="1868672" y="3718817"/>
                  <a:ext cx="1921811" cy="2105600"/>
                </a:xfrm>
                <a:prstGeom prst="ellipse">
                  <a:avLst/>
                </a:prstGeom>
                <a:solidFill>
                  <a:srgbClr val="663300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円/楕円 668"/>
                <p:cNvSpPr/>
                <p:nvPr/>
              </p:nvSpPr>
              <p:spPr bwMode="auto">
                <a:xfrm>
                  <a:off x="1868623" y="3033592"/>
                  <a:ext cx="1921858" cy="2579869"/>
                </a:xfrm>
                <a:custGeom>
                  <a:avLst/>
                  <a:gdLst>
                    <a:gd name="connsiteX0" fmla="*/ 0 w 1902050"/>
                    <a:gd name="connsiteY0" fmla="*/ 1041975 h 2083949"/>
                    <a:gd name="connsiteX1" fmla="*/ 951025 w 1902050"/>
                    <a:gd name="connsiteY1" fmla="*/ 0 h 2083949"/>
                    <a:gd name="connsiteX2" fmla="*/ 1902050 w 1902050"/>
                    <a:gd name="connsiteY2" fmla="*/ 1041975 h 2083949"/>
                    <a:gd name="connsiteX3" fmla="*/ 951025 w 1902050"/>
                    <a:gd name="connsiteY3" fmla="*/ 2083950 h 2083949"/>
                    <a:gd name="connsiteX4" fmla="*/ 0 w 1902050"/>
                    <a:gd name="connsiteY4" fmla="*/ 1041975 h 2083949"/>
                    <a:gd name="connsiteX0" fmla="*/ 47 w 1902097"/>
                    <a:gd name="connsiteY0" fmla="*/ 1041975 h 2553342"/>
                    <a:gd name="connsiteX1" fmla="*/ 951072 w 1902097"/>
                    <a:gd name="connsiteY1" fmla="*/ 0 h 2553342"/>
                    <a:gd name="connsiteX2" fmla="*/ 1902097 w 1902097"/>
                    <a:gd name="connsiteY2" fmla="*/ 1041975 h 2553342"/>
                    <a:gd name="connsiteX3" fmla="*/ 920592 w 1902097"/>
                    <a:gd name="connsiteY3" fmla="*/ 2553342 h 2553342"/>
                    <a:gd name="connsiteX4" fmla="*/ 47 w 1902097"/>
                    <a:gd name="connsiteY4" fmla="*/ 1041975 h 25533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02097" h="2553342">
                      <a:moveTo>
                        <a:pt x="47" y="1041975"/>
                      </a:moveTo>
                      <a:cubicBezTo>
                        <a:pt x="5127" y="616418"/>
                        <a:pt x="425835" y="0"/>
                        <a:pt x="951072" y="0"/>
                      </a:cubicBezTo>
                      <a:cubicBezTo>
                        <a:pt x="1476309" y="0"/>
                        <a:pt x="1902097" y="466508"/>
                        <a:pt x="1902097" y="1041975"/>
                      </a:cubicBezTo>
                      <a:cubicBezTo>
                        <a:pt x="1902097" y="1617442"/>
                        <a:pt x="1445829" y="2553342"/>
                        <a:pt x="920592" y="2553342"/>
                      </a:cubicBezTo>
                      <a:cubicBezTo>
                        <a:pt x="395355" y="2553342"/>
                        <a:pt x="-5033" y="1467532"/>
                        <a:pt x="47" y="1041975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正方形/長方形 106"/>
                <p:cNvSpPr/>
                <p:nvPr/>
              </p:nvSpPr>
              <p:spPr bwMode="auto">
                <a:xfrm>
                  <a:off x="2612740" y="4824155"/>
                  <a:ext cx="450050" cy="315035"/>
                </a:xfrm>
                <a:prstGeom prst="rect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円/楕円 107"/>
                <p:cNvSpPr/>
                <p:nvPr/>
              </p:nvSpPr>
              <p:spPr bwMode="auto">
                <a:xfrm rot="20700000">
                  <a:off x="1865033" y="3921596"/>
                  <a:ext cx="382542" cy="516651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円/楕円 108"/>
                <p:cNvSpPr/>
                <p:nvPr/>
              </p:nvSpPr>
              <p:spPr bwMode="auto">
                <a:xfrm rot="20700000">
                  <a:off x="1918746" y="3965557"/>
                  <a:ext cx="317444" cy="428730"/>
                </a:xfrm>
                <a:prstGeom prst="ellipse">
                  <a:avLst/>
                </a:prstGeom>
                <a:solidFill>
                  <a:srgbClr val="FFBE3B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0" name="グループ化 109"/>
                <p:cNvGrpSpPr/>
                <p:nvPr/>
              </p:nvGrpSpPr>
              <p:grpSpPr>
                <a:xfrm flipH="1">
                  <a:off x="3411580" y="3921596"/>
                  <a:ext cx="382542" cy="516651"/>
                  <a:chOff x="2838663" y="3921596"/>
                  <a:chExt cx="382542" cy="516651"/>
                </a:xfrm>
                <a:solidFill>
                  <a:srgbClr val="FFCC99"/>
                </a:solidFill>
              </p:grpSpPr>
              <p:sp>
                <p:nvSpPr>
                  <p:cNvPr id="126" name="円/楕円 125"/>
                  <p:cNvSpPr/>
                  <p:nvPr/>
                </p:nvSpPr>
                <p:spPr bwMode="auto">
                  <a:xfrm rot="20700000">
                    <a:off x="2838663" y="3921596"/>
                    <a:ext cx="382542" cy="516651"/>
                  </a:xfrm>
                  <a:prstGeom prst="ellipse">
                    <a:avLst/>
                  </a:pr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7" name="円/楕円 126"/>
                  <p:cNvSpPr/>
                  <p:nvPr/>
                </p:nvSpPr>
                <p:spPr bwMode="auto">
                  <a:xfrm rot="20700000">
                    <a:off x="2892376" y="3965557"/>
                    <a:ext cx="317444" cy="428730"/>
                  </a:xfrm>
                  <a:prstGeom prst="ellipse">
                    <a:avLst/>
                  </a:prstGeom>
                  <a:solidFill>
                    <a:srgbClr val="FFBE3B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11" name="円/楕円 110"/>
                <p:cNvSpPr/>
                <p:nvPr/>
              </p:nvSpPr>
              <p:spPr bwMode="auto">
                <a:xfrm>
                  <a:off x="1960406" y="3094054"/>
                  <a:ext cx="1732453" cy="1820112"/>
                </a:xfrm>
                <a:prstGeom prst="ellipse">
                  <a:avLst/>
                </a:pr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円/楕円 111"/>
                <p:cNvSpPr/>
                <p:nvPr/>
              </p:nvSpPr>
              <p:spPr bwMode="auto">
                <a:xfrm>
                  <a:off x="2072681" y="3252207"/>
                  <a:ext cx="1530170" cy="1707693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" name="二等辺三角形 675"/>
                <p:cNvSpPr/>
                <p:nvPr/>
              </p:nvSpPr>
              <p:spPr bwMode="auto">
                <a:xfrm rot="10800000">
                  <a:off x="2540748" y="4646700"/>
                  <a:ext cx="594034" cy="178216"/>
                </a:xfrm>
                <a:custGeom>
                  <a:avLst/>
                  <a:gdLst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97508" h="282762">
                      <a:moveTo>
                        <a:pt x="0" y="282762"/>
                      </a:moveTo>
                      <a:cubicBezTo>
                        <a:pt x="69105" y="160150"/>
                        <a:pt x="206408" y="-235"/>
                        <a:pt x="298754" y="0"/>
                      </a:cubicBezTo>
                      <a:cubicBezTo>
                        <a:pt x="391100" y="235"/>
                        <a:pt x="524593" y="167884"/>
                        <a:pt x="597508" y="282762"/>
                      </a:cubicBezTo>
                      <a:lnTo>
                        <a:pt x="0" y="282762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C00000"/>
                    </a:solidFill>
                  </a:endParaRPr>
                </a:p>
              </p:txBody>
            </p:sp>
            <p:sp>
              <p:nvSpPr>
                <p:cNvPr id="114" name="円/楕円 283"/>
                <p:cNvSpPr/>
                <p:nvPr/>
              </p:nvSpPr>
              <p:spPr bwMode="auto">
                <a:xfrm rot="18900000">
                  <a:off x="1745847" y="3352174"/>
                  <a:ext cx="1149754" cy="33589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円/楕円 283"/>
                <p:cNvSpPr/>
                <p:nvPr/>
              </p:nvSpPr>
              <p:spPr bwMode="auto">
                <a:xfrm rot="2700000" flipH="1">
                  <a:off x="2776360" y="3352174"/>
                  <a:ext cx="1149754" cy="33589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円/楕円 283"/>
                <p:cNvSpPr/>
                <p:nvPr/>
              </p:nvSpPr>
              <p:spPr bwMode="auto">
                <a:xfrm rot="18900000">
                  <a:off x="1890484" y="3343984"/>
                  <a:ext cx="998793" cy="291794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円/楕円 283"/>
                <p:cNvSpPr/>
                <p:nvPr/>
              </p:nvSpPr>
              <p:spPr bwMode="auto">
                <a:xfrm rot="2700000" flipH="1">
                  <a:off x="2783527" y="3343986"/>
                  <a:ext cx="998793" cy="291794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円/楕円 283"/>
                <p:cNvSpPr/>
                <p:nvPr/>
              </p:nvSpPr>
              <p:spPr bwMode="auto">
                <a:xfrm rot="18900000">
                  <a:off x="2127666" y="3327413"/>
                  <a:ext cx="750913" cy="21937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" name="円/楕円 283"/>
                <p:cNvSpPr/>
                <p:nvPr/>
              </p:nvSpPr>
              <p:spPr bwMode="auto">
                <a:xfrm rot="2700000" flipH="1">
                  <a:off x="2794560" y="3327414"/>
                  <a:ext cx="750913" cy="21937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" name="円/楕円 283"/>
                <p:cNvSpPr/>
                <p:nvPr/>
              </p:nvSpPr>
              <p:spPr bwMode="auto">
                <a:xfrm>
                  <a:off x="2098307" y="3780151"/>
                  <a:ext cx="583145" cy="46593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1" name="円/楕円 283"/>
                <p:cNvSpPr/>
                <p:nvPr/>
              </p:nvSpPr>
              <p:spPr bwMode="auto">
                <a:xfrm flipH="1">
                  <a:off x="3014174" y="3780151"/>
                  <a:ext cx="583145" cy="46593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2" name="片側の 2 つの角を丸めた四角形 121"/>
                <p:cNvSpPr/>
                <p:nvPr/>
              </p:nvSpPr>
              <p:spPr bwMode="auto">
                <a:xfrm>
                  <a:off x="1933589" y="5049180"/>
                  <a:ext cx="1759270" cy="81009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6699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3" name="円/楕円 122"/>
                <p:cNvSpPr/>
                <p:nvPr/>
              </p:nvSpPr>
              <p:spPr bwMode="auto">
                <a:xfrm>
                  <a:off x="2209253" y="4402273"/>
                  <a:ext cx="326655" cy="104252"/>
                </a:xfrm>
                <a:prstGeom prst="ellipse">
                  <a:avLst/>
                </a:prstGeom>
                <a:solidFill>
                  <a:srgbClr val="FF66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4" name="円/楕円 123"/>
                <p:cNvSpPr/>
                <p:nvPr/>
              </p:nvSpPr>
              <p:spPr bwMode="auto">
                <a:xfrm>
                  <a:off x="3154133" y="4402273"/>
                  <a:ext cx="326655" cy="104252"/>
                </a:xfrm>
                <a:prstGeom prst="ellipse">
                  <a:avLst/>
                </a:prstGeom>
                <a:solidFill>
                  <a:srgbClr val="FF66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" name="二等辺三角形 675"/>
                <p:cNvSpPr/>
                <p:nvPr/>
              </p:nvSpPr>
              <p:spPr bwMode="auto">
                <a:xfrm rot="10800000" flipV="1">
                  <a:off x="2745930" y="4477491"/>
                  <a:ext cx="200484" cy="62061"/>
                </a:xfrm>
                <a:custGeom>
                  <a:avLst/>
                  <a:gdLst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97508" h="282762">
                      <a:moveTo>
                        <a:pt x="0" y="282762"/>
                      </a:moveTo>
                      <a:cubicBezTo>
                        <a:pt x="69105" y="160150"/>
                        <a:pt x="206408" y="-235"/>
                        <a:pt x="298754" y="0"/>
                      </a:cubicBezTo>
                      <a:cubicBezTo>
                        <a:pt x="391100" y="235"/>
                        <a:pt x="524593" y="167884"/>
                        <a:pt x="597508" y="282762"/>
                      </a:cubicBezTo>
                      <a:lnTo>
                        <a:pt x="0" y="282762"/>
                      </a:lnTo>
                      <a:close/>
                    </a:path>
                  </a:pathLst>
                </a:custGeom>
                <a:solidFill>
                  <a:srgbClr val="FF9933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C00000"/>
                    </a:solidFill>
                  </a:endParaRPr>
                </a:p>
              </p:txBody>
            </p:sp>
          </p:grpSp>
          <p:grpSp>
            <p:nvGrpSpPr>
              <p:cNvPr id="67" name="グループ化 66"/>
              <p:cNvGrpSpPr/>
              <p:nvPr/>
            </p:nvGrpSpPr>
            <p:grpSpPr>
              <a:xfrm rot="3600000">
                <a:off x="4842398" y="4771728"/>
                <a:ext cx="822044" cy="1392784"/>
                <a:chOff x="4300445" y="4678583"/>
                <a:chExt cx="822044" cy="1392784"/>
              </a:xfrm>
            </p:grpSpPr>
            <p:grpSp>
              <p:nvGrpSpPr>
                <p:cNvPr id="89" name="グループ化 88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chemeClr val="tx1"/>
                </a:solidFill>
              </p:grpSpPr>
              <p:sp>
                <p:nvSpPr>
                  <p:cNvPr id="98" name="角丸四角形 97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9" name="角丸四角形 98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0" name="角丸四角形 99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" name="角丸四角形 100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2" name="角丸四角形 101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" name="角丸四角形 102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" name="角丸四角形 103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90" name="グループ化 89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rgbClr val="FFCC99"/>
                </a:solidFill>
              </p:grpSpPr>
              <p:sp>
                <p:nvSpPr>
                  <p:cNvPr id="91" name="角丸四角形 90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2" name="角丸四角形 91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3" name="角丸四角形 92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" name="角丸四角形 93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5" name="角丸四角形 94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" name="角丸四角形 95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" name="角丸四角形 96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68" name="グループ化 67"/>
              <p:cNvGrpSpPr/>
              <p:nvPr/>
            </p:nvGrpSpPr>
            <p:grpSpPr>
              <a:xfrm rot="18000000" flipH="1">
                <a:off x="2587525" y="4771729"/>
                <a:ext cx="822044" cy="1392784"/>
                <a:chOff x="4300445" y="4678583"/>
                <a:chExt cx="822044" cy="1392784"/>
              </a:xfrm>
            </p:grpSpPr>
            <p:grpSp>
              <p:nvGrpSpPr>
                <p:cNvPr id="73" name="グループ化 72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chemeClr val="tx1"/>
                </a:solidFill>
              </p:grpSpPr>
              <p:sp>
                <p:nvSpPr>
                  <p:cNvPr id="82" name="角丸四角形 81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3" name="角丸四角形 82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" name="角丸四角形 83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5" name="角丸四角形 84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6" name="角丸四角形 85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" name="角丸四角形 86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" name="角丸四角形 87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74" name="グループ化 73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rgbClr val="FFCC99"/>
                </a:solidFill>
              </p:grpSpPr>
              <p:sp>
                <p:nvSpPr>
                  <p:cNvPr id="75" name="角丸四角形 74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6" name="角丸四角形 75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7" name="角丸四角形 76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8" name="角丸四角形 77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9" name="角丸四角形 78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0" name="角丸四角形 79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1" name="角丸四角形 80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69" name="円/楕円 68"/>
              <p:cNvSpPr/>
              <p:nvPr/>
            </p:nvSpPr>
            <p:spPr bwMode="auto">
              <a:xfrm>
                <a:off x="3657615" y="4093028"/>
                <a:ext cx="237690" cy="392210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円/楕円 69"/>
              <p:cNvSpPr/>
              <p:nvPr/>
            </p:nvSpPr>
            <p:spPr bwMode="auto">
              <a:xfrm>
                <a:off x="3699812" y="4123511"/>
                <a:ext cx="153296" cy="14730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円/楕円 70"/>
              <p:cNvSpPr/>
              <p:nvPr/>
            </p:nvSpPr>
            <p:spPr bwMode="auto">
              <a:xfrm>
                <a:off x="4348495" y="4093028"/>
                <a:ext cx="237690" cy="392210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円/楕円 71"/>
              <p:cNvSpPr/>
              <p:nvPr/>
            </p:nvSpPr>
            <p:spPr bwMode="auto">
              <a:xfrm>
                <a:off x="4390692" y="4123511"/>
                <a:ext cx="153296" cy="14730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9" name="グループ化 28"/>
            <p:cNvGrpSpPr/>
            <p:nvPr/>
          </p:nvGrpSpPr>
          <p:grpSpPr>
            <a:xfrm>
              <a:off x="395776" y="2333388"/>
              <a:ext cx="3337896" cy="3265436"/>
              <a:chOff x="4346109" y="5077924"/>
              <a:chExt cx="1257132" cy="1229843"/>
            </a:xfrm>
          </p:grpSpPr>
          <p:sp>
            <p:nvSpPr>
              <p:cNvPr id="55" name="角丸四角形 32"/>
              <p:cNvSpPr/>
              <p:nvPr/>
            </p:nvSpPr>
            <p:spPr bwMode="auto">
              <a:xfrm>
                <a:off x="4346109" y="5173603"/>
                <a:ext cx="1257132" cy="1134164"/>
              </a:xfrm>
              <a:custGeom>
                <a:avLst/>
                <a:gdLst>
                  <a:gd name="connsiteX0" fmla="*/ 0 w 985919"/>
                  <a:gd name="connsiteY0" fmla="*/ 357366 h 1076791"/>
                  <a:gd name="connsiteX1" fmla="*/ 357366 w 985919"/>
                  <a:gd name="connsiteY1" fmla="*/ 0 h 1076791"/>
                  <a:gd name="connsiteX2" fmla="*/ 628553 w 985919"/>
                  <a:gd name="connsiteY2" fmla="*/ 0 h 1076791"/>
                  <a:gd name="connsiteX3" fmla="*/ 985919 w 985919"/>
                  <a:gd name="connsiteY3" fmla="*/ 357366 h 1076791"/>
                  <a:gd name="connsiteX4" fmla="*/ 985919 w 985919"/>
                  <a:gd name="connsiteY4" fmla="*/ 719425 h 1076791"/>
                  <a:gd name="connsiteX5" fmla="*/ 628553 w 985919"/>
                  <a:gd name="connsiteY5" fmla="*/ 1076791 h 1076791"/>
                  <a:gd name="connsiteX6" fmla="*/ 357366 w 985919"/>
                  <a:gd name="connsiteY6" fmla="*/ 1076791 h 1076791"/>
                  <a:gd name="connsiteX7" fmla="*/ 0 w 985919"/>
                  <a:gd name="connsiteY7" fmla="*/ 719425 h 1076791"/>
                  <a:gd name="connsiteX8" fmla="*/ 0 w 985919"/>
                  <a:gd name="connsiteY8" fmla="*/ 357366 h 1076791"/>
                  <a:gd name="connsiteX0" fmla="*/ 1 w 985920"/>
                  <a:gd name="connsiteY0" fmla="*/ 357366 h 1081871"/>
                  <a:gd name="connsiteX1" fmla="*/ 357367 w 985920"/>
                  <a:gd name="connsiteY1" fmla="*/ 0 h 1081871"/>
                  <a:gd name="connsiteX2" fmla="*/ 628554 w 985920"/>
                  <a:gd name="connsiteY2" fmla="*/ 0 h 1081871"/>
                  <a:gd name="connsiteX3" fmla="*/ 985920 w 985920"/>
                  <a:gd name="connsiteY3" fmla="*/ 357366 h 1081871"/>
                  <a:gd name="connsiteX4" fmla="*/ 985920 w 985920"/>
                  <a:gd name="connsiteY4" fmla="*/ 719425 h 1081871"/>
                  <a:gd name="connsiteX5" fmla="*/ 628554 w 985920"/>
                  <a:gd name="connsiteY5" fmla="*/ 1076791 h 1081871"/>
                  <a:gd name="connsiteX6" fmla="*/ 194807 w 985920"/>
                  <a:gd name="connsiteY6" fmla="*/ 1081871 h 1081871"/>
                  <a:gd name="connsiteX7" fmla="*/ 1 w 985920"/>
                  <a:gd name="connsiteY7" fmla="*/ 719425 h 1081871"/>
                  <a:gd name="connsiteX8" fmla="*/ 1 w 985920"/>
                  <a:gd name="connsiteY8" fmla="*/ 357366 h 1081871"/>
                  <a:gd name="connsiteX0" fmla="*/ 75350 w 1061269"/>
                  <a:gd name="connsiteY0" fmla="*/ 357366 h 1081871"/>
                  <a:gd name="connsiteX1" fmla="*/ 432716 w 1061269"/>
                  <a:gd name="connsiteY1" fmla="*/ 0 h 1081871"/>
                  <a:gd name="connsiteX2" fmla="*/ 703903 w 1061269"/>
                  <a:gd name="connsiteY2" fmla="*/ 0 h 1081871"/>
                  <a:gd name="connsiteX3" fmla="*/ 1061269 w 1061269"/>
                  <a:gd name="connsiteY3" fmla="*/ 357366 h 1081871"/>
                  <a:gd name="connsiteX4" fmla="*/ 1061269 w 1061269"/>
                  <a:gd name="connsiteY4" fmla="*/ 719425 h 1081871"/>
                  <a:gd name="connsiteX5" fmla="*/ 703903 w 1061269"/>
                  <a:gd name="connsiteY5" fmla="*/ 1076791 h 1081871"/>
                  <a:gd name="connsiteX6" fmla="*/ 92356 w 1061269"/>
                  <a:gd name="connsiteY6" fmla="*/ 1081871 h 1081871"/>
                  <a:gd name="connsiteX7" fmla="*/ 75350 w 1061269"/>
                  <a:gd name="connsiteY7" fmla="*/ 719425 h 1081871"/>
                  <a:gd name="connsiteX8" fmla="*/ 75350 w 1061269"/>
                  <a:gd name="connsiteY8" fmla="*/ 357366 h 1081871"/>
                  <a:gd name="connsiteX0" fmla="*/ 75350 w 1224487"/>
                  <a:gd name="connsiteY0" fmla="*/ 357366 h 1086951"/>
                  <a:gd name="connsiteX1" fmla="*/ 432716 w 1224487"/>
                  <a:gd name="connsiteY1" fmla="*/ 0 h 1086951"/>
                  <a:gd name="connsiteX2" fmla="*/ 703903 w 1224487"/>
                  <a:gd name="connsiteY2" fmla="*/ 0 h 1086951"/>
                  <a:gd name="connsiteX3" fmla="*/ 1061269 w 1224487"/>
                  <a:gd name="connsiteY3" fmla="*/ 357366 h 1086951"/>
                  <a:gd name="connsiteX4" fmla="*/ 1061269 w 1224487"/>
                  <a:gd name="connsiteY4" fmla="*/ 719425 h 1086951"/>
                  <a:gd name="connsiteX5" fmla="*/ 1156023 w 1224487"/>
                  <a:gd name="connsiteY5" fmla="*/ 1086951 h 1086951"/>
                  <a:gd name="connsiteX6" fmla="*/ 92356 w 1224487"/>
                  <a:gd name="connsiteY6" fmla="*/ 1081871 h 1086951"/>
                  <a:gd name="connsiteX7" fmla="*/ 75350 w 1224487"/>
                  <a:gd name="connsiteY7" fmla="*/ 719425 h 1086951"/>
                  <a:gd name="connsiteX8" fmla="*/ 75350 w 1224487"/>
                  <a:gd name="connsiteY8" fmla="*/ 357366 h 1086951"/>
                  <a:gd name="connsiteX0" fmla="*/ 75350 w 1174803"/>
                  <a:gd name="connsiteY0" fmla="*/ 357366 h 1081871"/>
                  <a:gd name="connsiteX1" fmla="*/ 432716 w 1174803"/>
                  <a:gd name="connsiteY1" fmla="*/ 0 h 1081871"/>
                  <a:gd name="connsiteX2" fmla="*/ 703903 w 1174803"/>
                  <a:gd name="connsiteY2" fmla="*/ 0 h 1081871"/>
                  <a:gd name="connsiteX3" fmla="*/ 1061269 w 1174803"/>
                  <a:gd name="connsiteY3" fmla="*/ 357366 h 1081871"/>
                  <a:gd name="connsiteX4" fmla="*/ 1061269 w 1174803"/>
                  <a:gd name="connsiteY4" fmla="*/ 719425 h 1081871"/>
                  <a:gd name="connsiteX5" fmla="*/ 1095063 w 1174803"/>
                  <a:gd name="connsiteY5" fmla="*/ 1081871 h 1081871"/>
                  <a:gd name="connsiteX6" fmla="*/ 92356 w 1174803"/>
                  <a:gd name="connsiteY6" fmla="*/ 1081871 h 1081871"/>
                  <a:gd name="connsiteX7" fmla="*/ 75350 w 1174803"/>
                  <a:gd name="connsiteY7" fmla="*/ 719425 h 1081871"/>
                  <a:gd name="connsiteX8" fmla="*/ 75350 w 1174803"/>
                  <a:gd name="connsiteY8" fmla="*/ 357366 h 1081871"/>
                  <a:gd name="connsiteX0" fmla="*/ 75350 w 1174803"/>
                  <a:gd name="connsiteY0" fmla="*/ 357366 h 1133612"/>
                  <a:gd name="connsiteX1" fmla="*/ 432716 w 1174803"/>
                  <a:gd name="connsiteY1" fmla="*/ 0 h 1133612"/>
                  <a:gd name="connsiteX2" fmla="*/ 703903 w 1174803"/>
                  <a:gd name="connsiteY2" fmla="*/ 0 h 1133612"/>
                  <a:gd name="connsiteX3" fmla="*/ 1061269 w 1174803"/>
                  <a:gd name="connsiteY3" fmla="*/ 357366 h 1133612"/>
                  <a:gd name="connsiteX4" fmla="*/ 1061269 w 1174803"/>
                  <a:gd name="connsiteY4" fmla="*/ 719425 h 1133612"/>
                  <a:gd name="connsiteX5" fmla="*/ 1095063 w 1174803"/>
                  <a:gd name="connsiteY5" fmla="*/ 1081871 h 1133612"/>
                  <a:gd name="connsiteX6" fmla="*/ 575887 w 1174803"/>
                  <a:gd name="connsiteY6" fmla="*/ 1133586 h 1133612"/>
                  <a:gd name="connsiteX7" fmla="*/ 92356 w 1174803"/>
                  <a:gd name="connsiteY7" fmla="*/ 1081871 h 1133612"/>
                  <a:gd name="connsiteX8" fmla="*/ 75350 w 1174803"/>
                  <a:gd name="connsiteY8" fmla="*/ 719425 h 1133612"/>
                  <a:gd name="connsiteX9" fmla="*/ 75350 w 1174803"/>
                  <a:gd name="connsiteY9" fmla="*/ 357366 h 1133612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3764"/>
                  <a:gd name="connsiteX1" fmla="*/ 432716 w 1174803"/>
                  <a:gd name="connsiteY1" fmla="*/ 0 h 1133764"/>
                  <a:gd name="connsiteX2" fmla="*/ 703903 w 1174803"/>
                  <a:gd name="connsiteY2" fmla="*/ 0 h 1133764"/>
                  <a:gd name="connsiteX3" fmla="*/ 1061269 w 1174803"/>
                  <a:gd name="connsiteY3" fmla="*/ 357366 h 1133764"/>
                  <a:gd name="connsiteX4" fmla="*/ 1061269 w 1174803"/>
                  <a:gd name="connsiteY4" fmla="*/ 719425 h 1133764"/>
                  <a:gd name="connsiteX5" fmla="*/ 1095063 w 1174803"/>
                  <a:gd name="connsiteY5" fmla="*/ 1081871 h 1133764"/>
                  <a:gd name="connsiteX6" fmla="*/ 575887 w 1174803"/>
                  <a:gd name="connsiteY6" fmla="*/ 1133586 h 1133764"/>
                  <a:gd name="connsiteX7" fmla="*/ 92356 w 1174803"/>
                  <a:gd name="connsiteY7" fmla="*/ 1081871 h 1133764"/>
                  <a:gd name="connsiteX8" fmla="*/ 75350 w 1174803"/>
                  <a:gd name="connsiteY8" fmla="*/ 719425 h 1133764"/>
                  <a:gd name="connsiteX9" fmla="*/ 75350 w 1174803"/>
                  <a:gd name="connsiteY9" fmla="*/ 357366 h 1133764"/>
                  <a:gd name="connsiteX0" fmla="*/ 75350 w 1174803"/>
                  <a:gd name="connsiteY0" fmla="*/ 357366 h 1134164"/>
                  <a:gd name="connsiteX1" fmla="*/ 432716 w 1174803"/>
                  <a:gd name="connsiteY1" fmla="*/ 0 h 1134164"/>
                  <a:gd name="connsiteX2" fmla="*/ 703903 w 1174803"/>
                  <a:gd name="connsiteY2" fmla="*/ 0 h 1134164"/>
                  <a:gd name="connsiteX3" fmla="*/ 1061269 w 1174803"/>
                  <a:gd name="connsiteY3" fmla="*/ 357366 h 1134164"/>
                  <a:gd name="connsiteX4" fmla="*/ 1061269 w 1174803"/>
                  <a:gd name="connsiteY4" fmla="*/ 719425 h 1134164"/>
                  <a:gd name="connsiteX5" fmla="*/ 1095063 w 1174803"/>
                  <a:gd name="connsiteY5" fmla="*/ 1081871 h 1134164"/>
                  <a:gd name="connsiteX6" fmla="*/ 575887 w 1174803"/>
                  <a:gd name="connsiteY6" fmla="*/ 1133586 h 1134164"/>
                  <a:gd name="connsiteX7" fmla="*/ 92356 w 1174803"/>
                  <a:gd name="connsiteY7" fmla="*/ 1081871 h 1134164"/>
                  <a:gd name="connsiteX8" fmla="*/ 75350 w 1174803"/>
                  <a:gd name="connsiteY8" fmla="*/ 719425 h 1134164"/>
                  <a:gd name="connsiteX9" fmla="*/ 75350 w 1174803"/>
                  <a:gd name="connsiteY9" fmla="*/ 357366 h 11341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74803" h="1134164">
                    <a:moveTo>
                      <a:pt x="75350" y="357366"/>
                    </a:moveTo>
                    <a:cubicBezTo>
                      <a:pt x="75350" y="159998"/>
                      <a:pt x="235348" y="0"/>
                      <a:pt x="432716" y="0"/>
                    </a:cubicBezTo>
                    <a:lnTo>
                      <a:pt x="703903" y="0"/>
                    </a:lnTo>
                    <a:cubicBezTo>
                      <a:pt x="901271" y="0"/>
                      <a:pt x="1061269" y="159998"/>
                      <a:pt x="1061269" y="357366"/>
                    </a:cubicBezTo>
                    <a:lnTo>
                      <a:pt x="1061269" y="719425"/>
                    </a:lnTo>
                    <a:cubicBezTo>
                      <a:pt x="1061269" y="916793"/>
                      <a:pt x="1292431" y="1081871"/>
                      <a:pt x="1095063" y="1081871"/>
                    </a:cubicBezTo>
                    <a:cubicBezTo>
                      <a:pt x="922004" y="1080483"/>
                      <a:pt x="950424" y="1140664"/>
                      <a:pt x="575887" y="1133586"/>
                    </a:cubicBezTo>
                    <a:cubicBezTo>
                      <a:pt x="201350" y="1126508"/>
                      <a:pt x="253533" y="1099109"/>
                      <a:pt x="92356" y="1081871"/>
                    </a:cubicBezTo>
                    <a:cubicBezTo>
                      <a:pt x="-105012" y="1081871"/>
                      <a:pt x="75350" y="916793"/>
                      <a:pt x="75350" y="719425"/>
                    </a:cubicBezTo>
                    <a:lnTo>
                      <a:pt x="75350" y="357366"/>
                    </a:lnTo>
                    <a:close/>
                  </a:path>
                </a:pathLst>
              </a:custGeom>
              <a:solidFill>
                <a:schemeClr val="accent5">
                  <a:lumMod val="60000"/>
                  <a:lumOff val="40000"/>
                </a:schemeClr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6" name="グループ化 55"/>
              <p:cNvGrpSpPr/>
              <p:nvPr/>
            </p:nvGrpSpPr>
            <p:grpSpPr>
              <a:xfrm>
                <a:off x="4639740" y="5077924"/>
                <a:ext cx="669869" cy="139573"/>
                <a:chOff x="4537192" y="5025413"/>
                <a:chExt cx="883208" cy="196354"/>
              </a:xfrm>
            </p:grpSpPr>
            <p:sp>
              <p:nvSpPr>
                <p:cNvPr id="61" name="円/楕円 34"/>
                <p:cNvSpPr/>
                <p:nvPr/>
              </p:nvSpPr>
              <p:spPr bwMode="auto">
                <a:xfrm>
                  <a:off x="4988136" y="5025413"/>
                  <a:ext cx="432264" cy="192444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2" name="円/楕円 34"/>
                <p:cNvSpPr/>
                <p:nvPr/>
              </p:nvSpPr>
              <p:spPr bwMode="auto">
                <a:xfrm>
                  <a:off x="5013723" y="5059703"/>
                  <a:ext cx="255592" cy="113900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" name="円/楕円 34"/>
                <p:cNvSpPr/>
                <p:nvPr/>
              </p:nvSpPr>
              <p:spPr bwMode="auto">
                <a:xfrm flipH="1">
                  <a:off x="4537192" y="5025413"/>
                  <a:ext cx="432264" cy="192444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4" name="円/楕円 34"/>
                <p:cNvSpPr/>
                <p:nvPr/>
              </p:nvSpPr>
              <p:spPr bwMode="auto">
                <a:xfrm flipH="1">
                  <a:off x="4710514" y="5059703"/>
                  <a:ext cx="235891" cy="125462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" name="円/楕円 64"/>
                <p:cNvSpPr/>
                <p:nvPr/>
              </p:nvSpPr>
              <p:spPr bwMode="auto">
                <a:xfrm>
                  <a:off x="4907611" y="5076050"/>
                  <a:ext cx="149366" cy="145717"/>
                </a:xfrm>
                <a:prstGeom prst="ellipse">
                  <a:avLst/>
                </a:prstGeom>
                <a:solidFill>
                  <a:schemeClr val="accent1"/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</p:grpSp>
          <p:sp>
            <p:nvSpPr>
              <p:cNvPr id="57" name="角丸四角形 56"/>
              <p:cNvSpPr/>
              <p:nvPr/>
            </p:nvSpPr>
            <p:spPr bwMode="auto">
              <a:xfrm>
                <a:off x="4555461" y="5481474"/>
                <a:ext cx="824260" cy="691882"/>
              </a:xfrm>
              <a:prstGeom prst="roundRect">
                <a:avLst>
                  <a:gd name="adj" fmla="val 8377"/>
                </a:avLst>
              </a:prstGeom>
              <a:solidFill>
                <a:schemeClr val="bg1"/>
              </a:solidFill>
              <a:ln w="19050">
                <a:solidFill>
                  <a:srgbClr val="00B0F0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円/楕円 57"/>
              <p:cNvSpPr/>
              <p:nvPr/>
            </p:nvSpPr>
            <p:spPr bwMode="auto">
              <a:xfrm>
                <a:off x="5181248" y="5242886"/>
                <a:ext cx="69293" cy="69293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角丸四角形 58"/>
              <p:cNvSpPr/>
              <p:nvPr/>
            </p:nvSpPr>
            <p:spPr bwMode="auto">
              <a:xfrm rot="2648769">
                <a:off x="5245628" y="5325059"/>
                <a:ext cx="127963" cy="6441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テキスト ボックス 59"/>
              <p:cNvSpPr txBox="1"/>
              <p:nvPr/>
            </p:nvSpPr>
            <p:spPr>
              <a:xfrm>
                <a:off x="4631896" y="5572087"/>
                <a:ext cx="677713" cy="51065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>
                    <a:gd name="adj" fmla="val 50270"/>
                  </a:avLst>
                </a:prstTxWarp>
                <a:spAutoFit/>
              </a:bodyPr>
              <a:lstStyle/>
              <a:p>
                <a:pPr algn="ctr"/>
                <a:r>
                  <a:rPr kumimoji="1" lang="ja-JP" altLang="en-US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燃やす</a:t>
                </a:r>
                <a:endParaRPr kumimoji="1"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endParaRPr>
              </a:p>
              <a:p>
                <a:pPr algn="ctr"/>
                <a:r>
                  <a:rPr kumimoji="1" lang="ja-JP" altLang="en-US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ゴミ</a:t>
                </a:r>
                <a:endPara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endParaRPr>
              </a:p>
            </p:txBody>
          </p:sp>
        </p:grpSp>
        <p:grpSp>
          <p:nvGrpSpPr>
            <p:cNvPr id="38" name="グループ化 37"/>
            <p:cNvGrpSpPr/>
            <p:nvPr/>
          </p:nvGrpSpPr>
          <p:grpSpPr>
            <a:xfrm>
              <a:off x="6437199" y="2261349"/>
              <a:ext cx="3647932" cy="3362810"/>
              <a:chOff x="4346109" y="5077924"/>
              <a:chExt cx="1257132" cy="1229843"/>
            </a:xfrm>
          </p:grpSpPr>
          <p:sp>
            <p:nvSpPr>
              <p:cNvPr id="39" name="角丸四角形 32"/>
              <p:cNvSpPr/>
              <p:nvPr/>
            </p:nvSpPr>
            <p:spPr bwMode="auto">
              <a:xfrm>
                <a:off x="4346109" y="5173603"/>
                <a:ext cx="1257132" cy="1134164"/>
              </a:xfrm>
              <a:custGeom>
                <a:avLst/>
                <a:gdLst>
                  <a:gd name="connsiteX0" fmla="*/ 0 w 985919"/>
                  <a:gd name="connsiteY0" fmla="*/ 357366 h 1076791"/>
                  <a:gd name="connsiteX1" fmla="*/ 357366 w 985919"/>
                  <a:gd name="connsiteY1" fmla="*/ 0 h 1076791"/>
                  <a:gd name="connsiteX2" fmla="*/ 628553 w 985919"/>
                  <a:gd name="connsiteY2" fmla="*/ 0 h 1076791"/>
                  <a:gd name="connsiteX3" fmla="*/ 985919 w 985919"/>
                  <a:gd name="connsiteY3" fmla="*/ 357366 h 1076791"/>
                  <a:gd name="connsiteX4" fmla="*/ 985919 w 985919"/>
                  <a:gd name="connsiteY4" fmla="*/ 719425 h 1076791"/>
                  <a:gd name="connsiteX5" fmla="*/ 628553 w 985919"/>
                  <a:gd name="connsiteY5" fmla="*/ 1076791 h 1076791"/>
                  <a:gd name="connsiteX6" fmla="*/ 357366 w 985919"/>
                  <a:gd name="connsiteY6" fmla="*/ 1076791 h 1076791"/>
                  <a:gd name="connsiteX7" fmla="*/ 0 w 985919"/>
                  <a:gd name="connsiteY7" fmla="*/ 719425 h 1076791"/>
                  <a:gd name="connsiteX8" fmla="*/ 0 w 985919"/>
                  <a:gd name="connsiteY8" fmla="*/ 357366 h 1076791"/>
                  <a:gd name="connsiteX0" fmla="*/ 1 w 985920"/>
                  <a:gd name="connsiteY0" fmla="*/ 357366 h 1081871"/>
                  <a:gd name="connsiteX1" fmla="*/ 357367 w 985920"/>
                  <a:gd name="connsiteY1" fmla="*/ 0 h 1081871"/>
                  <a:gd name="connsiteX2" fmla="*/ 628554 w 985920"/>
                  <a:gd name="connsiteY2" fmla="*/ 0 h 1081871"/>
                  <a:gd name="connsiteX3" fmla="*/ 985920 w 985920"/>
                  <a:gd name="connsiteY3" fmla="*/ 357366 h 1081871"/>
                  <a:gd name="connsiteX4" fmla="*/ 985920 w 985920"/>
                  <a:gd name="connsiteY4" fmla="*/ 719425 h 1081871"/>
                  <a:gd name="connsiteX5" fmla="*/ 628554 w 985920"/>
                  <a:gd name="connsiteY5" fmla="*/ 1076791 h 1081871"/>
                  <a:gd name="connsiteX6" fmla="*/ 194807 w 985920"/>
                  <a:gd name="connsiteY6" fmla="*/ 1081871 h 1081871"/>
                  <a:gd name="connsiteX7" fmla="*/ 1 w 985920"/>
                  <a:gd name="connsiteY7" fmla="*/ 719425 h 1081871"/>
                  <a:gd name="connsiteX8" fmla="*/ 1 w 985920"/>
                  <a:gd name="connsiteY8" fmla="*/ 357366 h 1081871"/>
                  <a:gd name="connsiteX0" fmla="*/ 75350 w 1061269"/>
                  <a:gd name="connsiteY0" fmla="*/ 357366 h 1081871"/>
                  <a:gd name="connsiteX1" fmla="*/ 432716 w 1061269"/>
                  <a:gd name="connsiteY1" fmla="*/ 0 h 1081871"/>
                  <a:gd name="connsiteX2" fmla="*/ 703903 w 1061269"/>
                  <a:gd name="connsiteY2" fmla="*/ 0 h 1081871"/>
                  <a:gd name="connsiteX3" fmla="*/ 1061269 w 1061269"/>
                  <a:gd name="connsiteY3" fmla="*/ 357366 h 1081871"/>
                  <a:gd name="connsiteX4" fmla="*/ 1061269 w 1061269"/>
                  <a:gd name="connsiteY4" fmla="*/ 719425 h 1081871"/>
                  <a:gd name="connsiteX5" fmla="*/ 703903 w 1061269"/>
                  <a:gd name="connsiteY5" fmla="*/ 1076791 h 1081871"/>
                  <a:gd name="connsiteX6" fmla="*/ 92356 w 1061269"/>
                  <a:gd name="connsiteY6" fmla="*/ 1081871 h 1081871"/>
                  <a:gd name="connsiteX7" fmla="*/ 75350 w 1061269"/>
                  <a:gd name="connsiteY7" fmla="*/ 719425 h 1081871"/>
                  <a:gd name="connsiteX8" fmla="*/ 75350 w 1061269"/>
                  <a:gd name="connsiteY8" fmla="*/ 357366 h 1081871"/>
                  <a:gd name="connsiteX0" fmla="*/ 75350 w 1224487"/>
                  <a:gd name="connsiteY0" fmla="*/ 357366 h 1086951"/>
                  <a:gd name="connsiteX1" fmla="*/ 432716 w 1224487"/>
                  <a:gd name="connsiteY1" fmla="*/ 0 h 1086951"/>
                  <a:gd name="connsiteX2" fmla="*/ 703903 w 1224487"/>
                  <a:gd name="connsiteY2" fmla="*/ 0 h 1086951"/>
                  <a:gd name="connsiteX3" fmla="*/ 1061269 w 1224487"/>
                  <a:gd name="connsiteY3" fmla="*/ 357366 h 1086951"/>
                  <a:gd name="connsiteX4" fmla="*/ 1061269 w 1224487"/>
                  <a:gd name="connsiteY4" fmla="*/ 719425 h 1086951"/>
                  <a:gd name="connsiteX5" fmla="*/ 1156023 w 1224487"/>
                  <a:gd name="connsiteY5" fmla="*/ 1086951 h 1086951"/>
                  <a:gd name="connsiteX6" fmla="*/ 92356 w 1224487"/>
                  <a:gd name="connsiteY6" fmla="*/ 1081871 h 1086951"/>
                  <a:gd name="connsiteX7" fmla="*/ 75350 w 1224487"/>
                  <a:gd name="connsiteY7" fmla="*/ 719425 h 1086951"/>
                  <a:gd name="connsiteX8" fmla="*/ 75350 w 1224487"/>
                  <a:gd name="connsiteY8" fmla="*/ 357366 h 1086951"/>
                  <a:gd name="connsiteX0" fmla="*/ 75350 w 1174803"/>
                  <a:gd name="connsiteY0" fmla="*/ 357366 h 1081871"/>
                  <a:gd name="connsiteX1" fmla="*/ 432716 w 1174803"/>
                  <a:gd name="connsiteY1" fmla="*/ 0 h 1081871"/>
                  <a:gd name="connsiteX2" fmla="*/ 703903 w 1174803"/>
                  <a:gd name="connsiteY2" fmla="*/ 0 h 1081871"/>
                  <a:gd name="connsiteX3" fmla="*/ 1061269 w 1174803"/>
                  <a:gd name="connsiteY3" fmla="*/ 357366 h 1081871"/>
                  <a:gd name="connsiteX4" fmla="*/ 1061269 w 1174803"/>
                  <a:gd name="connsiteY4" fmla="*/ 719425 h 1081871"/>
                  <a:gd name="connsiteX5" fmla="*/ 1095063 w 1174803"/>
                  <a:gd name="connsiteY5" fmla="*/ 1081871 h 1081871"/>
                  <a:gd name="connsiteX6" fmla="*/ 92356 w 1174803"/>
                  <a:gd name="connsiteY6" fmla="*/ 1081871 h 1081871"/>
                  <a:gd name="connsiteX7" fmla="*/ 75350 w 1174803"/>
                  <a:gd name="connsiteY7" fmla="*/ 719425 h 1081871"/>
                  <a:gd name="connsiteX8" fmla="*/ 75350 w 1174803"/>
                  <a:gd name="connsiteY8" fmla="*/ 357366 h 1081871"/>
                  <a:gd name="connsiteX0" fmla="*/ 75350 w 1174803"/>
                  <a:gd name="connsiteY0" fmla="*/ 357366 h 1133612"/>
                  <a:gd name="connsiteX1" fmla="*/ 432716 w 1174803"/>
                  <a:gd name="connsiteY1" fmla="*/ 0 h 1133612"/>
                  <a:gd name="connsiteX2" fmla="*/ 703903 w 1174803"/>
                  <a:gd name="connsiteY2" fmla="*/ 0 h 1133612"/>
                  <a:gd name="connsiteX3" fmla="*/ 1061269 w 1174803"/>
                  <a:gd name="connsiteY3" fmla="*/ 357366 h 1133612"/>
                  <a:gd name="connsiteX4" fmla="*/ 1061269 w 1174803"/>
                  <a:gd name="connsiteY4" fmla="*/ 719425 h 1133612"/>
                  <a:gd name="connsiteX5" fmla="*/ 1095063 w 1174803"/>
                  <a:gd name="connsiteY5" fmla="*/ 1081871 h 1133612"/>
                  <a:gd name="connsiteX6" fmla="*/ 575887 w 1174803"/>
                  <a:gd name="connsiteY6" fmla="*/ 1133586 h 1133612"/>
                  <a:gd name="connsiteX7" fmla="*/ 92356 w 1174803"/>
                  <a:gd name="connsiteY7" fmla="*/ 1081871 h 1133612"/>
                  <a:gd name="connsiteX8" fmla="*/ 75350 w 1174803"/>
                  <a:gd name="connsiteY8" fmla="*/ 719425 h 1133612"/>
                  <a:gd name="connsiteX9" fmla="*/ 75350 w 1174803"/>
                  <a:gd name="connsiteY9" fmla="*/ 357366 h 1133612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3764"/>
                  <a:gd name="connsiteX1" fmla="*/ 432716 w 1174803"/>
                  <a:gd name="connsiteY1" fmla="*/ 0 h 1133764"/>
                  <a:gd name="connsiteX2" fmla="*/ 703903 w 1174803"/>
                  <a:gd name="connsiteY2" fmla="*/ 0 h 1133764"/>
                  <a:gd name="connsiteX3" fmla="*/ 1061269 w 1174803"/>
                  <a:gd name="connsiteY3" fmla="*/ 357366 h 1133764"/>
                  <a:gd name="connsiteX4" fmla="*/ 1061269 w 1174803"/>
                  <a:gd name="connsiteY4" fmla="*/ 719425 h 1133764"/>
                  <a:gd name="connsiteX5" fmla="*/ 1095063 w 1174803"/>
                  <a:gd name="connsiteY5" fmla="*/ 1081871 h 1133764"/>
                  <a:gd name="connsiteX6" fmla="*/ 575887 w 1174803"/>
                  <a:gd name="connsiteY6" fmla="*/ 1133586 h 1133764"/>
                  <a:gd name="connsiteX7" fmla="*/ 92356 w 1174803"/>
                  <a:gd name="connsiteY7" fmla="*/ 1081871 h 1133764"/>
                  <a:gd name="connsiteX8" fmla="*/ 75350 w 1174803"/>
                  <a:gd name="connsiteY8" fmla="*/ 719425 h 1133764"/>
                  <a:gd name="connsiteX9" fmla="*/ 75350 w 1174803"/>
                  <a:gd name="connsiteY9" fmla="*/ 357366 h 1133764"/>
                  <a:gd name="connsiteX0" fmla="*/ 75350 w 1174803"/>
                  <a:gd name="connsiteY0" fmla="*/ 357366 h 1134164"/>
                  <a:gd name="connsiteX1" fmla="*/ 432716 w 1174803"/>
                  <a:gd name="connsiteY1" fmla="*/ 0 h 1134164"/>
                  <a:gd name="connsiteX2" fmla="*/ 703903 w 1174803"/>
                  <a:gd name="connsiteY2" fmla="*/ 0 h 1134164"/>
                  <a:gd name="connsiteX3" fmla="*/ 1061269 w 1174803"/>
                  <a:gd name="connsiteY3" fmla="*/ 357366 h 1134164"/>
                  <a:gd name="connsiteX4" fmla="*/ 1061269 w 1174803"/>
                  <a:gd name="connsiteY4" fmla="*/ 719425 h 1134164"/>
                  <a:gd name="connsiteX5" fmla="*/ 1095063 w 1174803"/>
                  <a:gd name="connsiteY5" fmla="*/ 1081871 h 1134164"/>
                  <a:gd name="connsiteX6" fmla="*/ 575887 w 1174803"/>
                  <a:gd name="connsiteY6" fmla="*/ 1133586 h 1134164"/>
                  <a:gd name="connsiteX7" fmla="*/ 92356 w 1174803"/>
                  <a:gd name="connsiteY7" fmla="*/ 1081871 h 1134164"/>
                  <a:gd name="connsiteX8" fmla="*/ 75350 w 1174803"/>
                  <a:gd name="connsiteY8" fmla="*/ 719425 h 1134164"/>
                  <a:gd name="connsiteX9" fmla="*/ 75350 w 1174803"/>
                  <a:gd name="connsiteY9" fmla="*/ 357366 h 11341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74803" h="1134164">
                    <a:moveTo>
                      <a:pt x="75350" y="357366"/>
                    </a:moveTo>
                    <a:cubicBezTo>
                      <a:pt x="75350" y="159998"/>
                      <a:pt x="235348" y="0"/>
                      <a:pt x="432716" y="0"/>
                    </a:cubicBezTo>
                    <a:lnTo>
                      <a:pt x="703903" y="0"/>
                    </a:lnTo>
                    <a:cubicBezTo>
                      <a:pt x="901271" y="0"/>
                      <a:pt x="1061269" y="159998"/>
                      <a:pt x="1061269" y="357366"/>
                    </a:cubicBezTo>
                    <a:lnTo>
                      <a:pt x="1061269" y="719425"/>
                    </a:lnTo>
                    <a:cubicBezTo>
                      <a:pt x="1061269" y="916793"/>
                      <a:pt x="1292431" y="1081871"/>
                      <a:pt x="1095063" y="1081871"/>
                    </a:cubicBezTo>
                    <a:cubicBezTo>
                      <a:pt x="922004" y="1080483"/>
                      <a:pt x="950424" y="1140664"/>
                      <a:pt x="575887" y="1133586"/>
                    </a:cubicBezTo>
                    <a:cubicBezTo>
                      <a:pt x="201350" y="1126508"/>
                      <a:pt x="253533" y="1099109"/>
                      <a:pt x="92356" y="1081871"/>
                    </a:cubicBezTo>
                    <a:cubicBezTo>
                      <a:pt x="-105012" y="1081871"/>
                      <a:pt x="75350" y="916793"/>
                      <a:pt x="75350" y="719425"/>
                    </a:cubicBezTo>
                    <a:lnTo>
                      <a:pt x="75350" y="357366"/>
                    </a:lnTo>
                    <a:close/>
                  </a:path>
                </a:pathLst>
              </a:custGeom>
              <a:solidFill>
                <a:srgbClr val="FFCC0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0" name="グループ化 39"/>
              <p:cNvGrpSpPr/>
              <p:nvPr/>
            </p:nvGrpSpPr>
            <p:grpSpPr>
              <a:xfrm>
                <a:off x="4639740" y="5077924"/>
                <a:ext cx="669869" cy="139573"/>
                <a:chOff x="4537192" y="5025413"/>
                <a:chExt cx="883208" cy="196354"/>
              </a:xfrm>
            </p:grpSpPr>
            <p:sp>
              <p:nvSpPr>
                <p:cNvPr id="49" name="円/楕円 34"/>
                <p:cNvSpPr/>
                <p:nvPr/>
              </p:nvSpPr>
              <p:spPr bwMode="auto">
                <a:xfrm>
                  <a:off x="4988136" y="5025413"/>
                  <a:ext cx="432264" cy="192444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FFCC00"/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51" name="円/楕円 34"/>
                <p:cNvSpPr/>
                <p:nvPr/>
              </p:nvSpPr>
              <p:spPr bwMode="auto">
                <a:xfrm>
                  <a:off x="5013723" y="5059703"/>
                  <a:ext cx="255592" cy="113900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" name="円/楕円 34"/>
                <p:cNvSpPr/>
                <p:nvPr/>
              </p:nvSpPr>
              <p:spPr bwMode="auto">
                <a:xfrm flipH="1">
                  <a:off x="4537192" y="5025413"/>
                  <a:ext cx="432264" cy="192444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FFCC00"/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53" name="円/楕円 34"/>
                <p:cNvSpPr/>
                <p:nvPr/>
              </p:nvSpPr>
              <p:spPr bwMode="auto">
                <a:xfrm flipH="1">
                  <a:off x="4710514" y="5059703"/>
                  <a:ext cx="235891" cy="125462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" name="円/楕円 53"/>
                <p:cNvSpPr/>
                <p:nvPr/>
              </p:nvSpPr>
              <p:spPr bwMode="auto">
                <a:xfrm>
                  <a:off x="4907611" y="5076050"/>
                  <a:ext cx="149366" cy="145717"/>
                </a:xfrm>
                <a:prstGeom prst="ellipse">
                  <a:avLst/>
                </a:prstGeom>
                <a:solidFill>
                  <a:srgbClr val="FFCC00"/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</p:grpSp>
          <p:sp>
            <p:nvSpPr>
              <p:cNvPr id="41" name="角丸四角形 40"/>
              <p:cNvSpPr/>
              <p:nvPr/>
            </p:nvSpPr>
            <p:spPr bwMode="auto">
              <a:xfrm>
                <a:off x="4555461" y="5481474"/>
                <a:ext cx="824260" cy="691882"/>
              </a:xfrm>
              <a:prstGeom prst="roundRect">
                <a:avLst>
                  <a:gd name="adj" fmla="val 8377"/>
                </a:avLst>
              </a:prstGeom>
              <a:solidFill>
                <a:schemeClr val="bg1"/>
              </a:solidFill>
              <a:ln w="19050">
                <a:solidFill>
                  <a:srgbClr val="FF9933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円/楕円 41"/>
              <p:cNvSpPr/>
              <p:nvPr/>
            </p:nvSpPr>
            <p:spPr bwMode="auto">
              <a:xfrm>
                <a:off x="5181248" y="5242886"/>
                <a:ext cx="69293" cy="69293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角丸四角形 42"/>
              <p:cNvSpPr/>
              <p:nvPr/>
            </p:nvSpPr>
            <p:spPr bwMode="auto">
              <a:xfrm rot="2648769">
                <a:off x="5245628" y="5325059"/>
                <a:ext cx="127963" cy="6441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テキスト ボックス 43"/>
              <p:cNvSpPr txBox="1"/>
              <p:nvPr/>
            </p:nvSpPr>
            <p:spPr>
              <a:xfrm>
                <a:off x="4631896" y="5572087"/>
                <a:ext cx="677713" cy="51065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>
                    <a:gd name="adj" fmla="val 50270"/>
                  </a:avLst>
                </a:prstTxWarp>
                <a:spAutoFit/>
              </a:bodyPr>
              <a:lstStyle/>
              <a:p>
                <a:pPr algn="ctr"/>
                <a:r>
                  <a:rPr kumimoji="1" lang="ja-JP" altLang="en-US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燃えない</a:t>
                </a:r>
                <a:endParaRPr kumimoji="1"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endParaRPr>
              </a:p>
              <a:p>
                <a:pPr algn="ctr"/>
                <a:r>
                  <a:rPr kumimoji="1" lang="ja-JP" altLang="en-US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ゴミ</a:t>
                </a:r>
                <a:endPara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523670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" name="グループ化 30"/>
          <p:cNvGrpSpPr/>
          <p:nvPr/>
        </p:nvGrpSpPr>
        <p:grpSpPr>
          <a:xfrm>
            <a:off x="461152" y="3982809"/>
            <a:ext cx="5920176" cy="3984853"/>
            <a:chOff x="395776" y="-179899"/>
            <a:chExt cx="9689355" cy="6521876"/>
          </a:xfrm>
        </p:grpSpPr>
        <p:grpSp>
          <p:nvGrpSpPr>
            <p:cNvPr id="54" name="グループ化 53"/>
            <p:cNvGrpSpPr/>
            <p:nvPr/>
          </p:nvGrpSpPr>
          <p:grpSpPr>
            <a:xfrm>
              <a:off x="987870" y="-179899"/>
              <a:ext cx="8248635" cy="6521876"/>
              <a:chOff x="2302155" y="3147120"/>
              <a:chExt cx="3647657" cy="2884061"/>
            </a:xfrm>
          </p:grpSpPr>
          <p:grpSp>
            <p:nvGrpSpPr>
              <p:cNvPr id="79" name="グループ化 78"/>
              <p:cNvGrpSpPr/>
              <p:nvPr/>
            </p:nvGrpSpPr>
            <p:grpSpPr>
              <a:xfrm>
                <a:off x="3037326" y="3147120"/>
                <a:ext cx="2027214" cy="2884061"/>
                <a:chOff x="1745847" y="2945246"/>
                <a:chExt cx="2048275" cy="2914024"/>
              </a:xfrm>
            </p:grpSpPr>
            <p:sp>
              <p:nvSpPr>
                <p:cNvPr id="118" name="円/楕円 117"/>
                <p:cNvSpPr/>
                <p:nvPr/>
              </p:nvSpPr>
              <p:spPr bwMode="auto">
                <a:xfrm>
                  <a:off x="1868672" y="3718817"/>
                  <a:ext cx="1921811" cy="2105600"/>
                </a:xfrm>
                <a:prstGeom prst="ellipse">
                  <a:avLst/>
                </a:prstGeom>
                <a:solidFill>
                  <a:srgbClr val="663300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" name="円/楕円 668"/>
                <p:cNvSpPr/>
                <p:nvPr/>
              </p:nvSpPr>
              <p:spPr bwMode="auto">
                <a:xfrm>
                  <a:off x="1868623" y="3033592"/>
                  <a:ext cx="1921858" cy="2579869"/>
                </a:xfrm>
                <a:custGeom>
                  <a:avLst/>
                  <a:gdLst>
                    <a:gd name="connsiteX0" fmla="*/ 0 w 1902050"/>
                    <a:gd name="connsiteY0" fmla="*/ 1041975 h 2083949"/>
                    <a:gd name="connsiteX1" fmla="*/ 951025 w 1902050"/>
                    <a:gd name="connsiteY1" fmla="*/ 0 h 2083949"/>
                    <a:gd name="connsiteX2" fmla="*/ 1902050 w 1902050"/>
                    <a:gd name="connsiteY2" fmla="*/ 1041975 h 2083949"/>
                    <a:gd name="connsiteX3" fmla="*/ 951025 w 1902050"/>
                    <a:gd name="connsiteY3" fmla="*/ 2083950 h 2083949"/>
                    <a:gd name="connsiteX4" fmla="*/ 0 w 1902050"/>
                    <a:gd name="connsiteY4" fmla="*/ 1041975 h 2083949"/>
                    <a:gd name="connsiteX0" fmla="*/ 47 w 1902097"/>
                    <a:gd name="connsiteY0" fmla="*/ 1041975 h 2553342"/>
                    <a:gd name="connsiteX1" fmla="*/ 951072 w 1902097"/>
                    <a:gd name="connsiteY1" fmla="*/ 0 h 2553342"/>
                    <a:gd name="connsiteX2" fmla="*/ 1902097 w 1902097"/>
                    <a:gd name="connsiteY2" fmla="*/ 1041975 h 2553342"/>
                    <a:gd name="connsiteX3" fmla="*/ 920592 w 1902097"/>
                    <a:gd name="connsiteY3" fmla="*/ 2553342 h 2553342"/>
                    <a:gd name="connsiteX4" fmla="*/ 47 w 1902097"/>
                    <a:gd name="connsiteY4" fmla="*/ 1041975 h 25533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02097" h="2553342">
                      <a:moveTo>
                        <a:pt x="47" y="1041975"/>
                      </a:moveTo>
                      <a:cubicBezTo>
                        <a:pt x="5127" y="616418"/>
                        <a:pt x="425835" y="0"/>
                        <a:pt x="951072" y="0"/>
                      </a:cubicBezTo>
                      <a:cubicBezTo>
                        <a:pt x="1476309" y="0"/>
                        <a:pt x="1902097" y="466508"/>
                        <a:pt x="1902097" y="1041975"/>
                      </a:cubicBezTo>
                      <a:cubicBezTo>
                        <a:pt x="1902097" y="1617442"/>
                        <a:pt x="1445829" y="2553342"/>
                        <a:pt x="920592" y="2553342"/>
                      </a:cubicBezTo>
                      <a:cubicBezTo>
                        <a:pt x="395355" y="2553342"/>
                        <a:pt x="-5033" y="1467532"/>
                        <a:pt x="47" y="1041975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" name="正方形/長方形 119"/>
                <p:cNvSpPr/>
                <p:nvPr/>
              </p:nvSpPr>
              <p:spPr bwMode="auto">
                <a:xfrm>
                  <a:off x="2612740" y="4824155"/>
                  <a:ext cx="450050" cy="315035"/>
                </a:xfrm>
                <a:prstGeom prst="rect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1" name="円/楕円 120"/>
                <p:cNvSpPr/>
                <p:nvPr/>
              </p:nvSpPr>
              <p:spPr bwMode="auto">
                <a:xfrm rot="20700000">
                  <a:off x="1865033" y="3921596"/>
                  <a:ext cx="382542" cy="516651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2" name="円/楕円 121"/>
                <p:cNvSpPr/>
                <p:nvPr/>
              </p:nvSpPr>
              <p:spPr bwMode="auto">
                <a:xfrm rot="20700000">
                  <a:off x="1918746" y="3965557"/>
                  <a:ext cx="317444" cy="428730"/>
                </a:xfrm>
                <a:prstGeom prst="ellipse">
                  <a:avLst/>
                </a:prstGeom>
                <a:solidFill>
                  <a:srgbClr val="FFBE3B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23" name="グループ化 122"/>
                <p:cNvGrpSpPr/>
                <p:nvPr/>
              </p:nvGrpSpPr>
              <p:grpSpPr>
                <a:xfrm flipH="1">
                  <a:off x="3411580" y="3921596"/>
                  <a:ext cx="382542" cy="516651"/>
                  <a:chOff x="2838663" y="3921596"/>
                  <a:chExt cx="382542" cy="516651"/>
                </a:xfrm>
                <a:solidFill>
                  <a:srgbClr val="FFCC99"/>
                </a:solidFill>
              </p:grpSpPr>
              <p:sp>
                <p:nvSpPr>
                  <p:cNvPr id="139" name="円/楕円 138"/>
                  <p:cNvSpPr/>
                  <p:nvPr/>
                </p:nvSpPr>
                <p:spPr bwMode="auto">
                  <a:xfrm rot="20700000">
                    <a:off x="2838663" y="3921596"/>
                    <a:ext cx="382542" cy="516651"/>
                  </a:xfrm>
                  <a:prstGeom prst="ellipse">
                    <a:avLst/>
                  </a:pr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0" name="円/楕円 139"/>
                  <p:cNvSpPr/>
                  <p:nvPr/>
                </p:nvSpPr>
                <p:spPr bwMode="auto">
                  <a:xfrm rot="20700000">
                    <a:off x="2892376" y="3965557"/>
                    <a:ext cx="317444" cy="428730"/>
                  </a:xfrm>
                  <a:prstGeom prst="ellipse">
                    <a:avLst/>
                  </a:prstGeom>
                  <a:solidFill>
                    <a:srgbClr val="FFBE3B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24" name="円/楕円 123"/>
                <p:cNvSpPr/>
                <p:nvPr/>
              </p:nvSpPr>
              <p:spPr bwMode="auto">
                <a:xfrm>
                  <a:off x="1960406" y="3094054"/>
                  <a:ext cx="1732453" cy="1820112"/>
                </a:xfrm>
                <a:prstGeom prst="ellipse">
                  <a:avLst/>
                </a:pr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" name="円/楕円 124"/>
                <p:cNvSpPr/>
                <p:nvPr/>
              </p:nvSpPr>
              <p:spPr bwMode="auto">
                <a:xfrm>
                  <a:off x="2072681" y="3252207"/>
                  <a:ext cx="1530170" cy="1707693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6" name="二等辺三角形 675"/>
                <p:cNvSpPr/>
                <p:nvPr/>
              </p:nvSpPr>
              <p:spPr bwMode="auto">
                <a:xfrm rot="10800000">
                  <a:off x="2540748" y="4646700"/>
                  <a:ext cx="594034" cy="178216"/>
                </a:xfrm>
                <a:custGeom>
                  <a:avLst/>
                  <a:gdLst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97508" h="282762">
                      <a:moveTo>
                        <a:pt x="0" y="282762"/>
                      </a:moveTo>
                      <a:cubicBezTo>
                        <a:pt x="69105" y="160150"/>
                        <a:pt x="206408" y="-235"/>
                        <a:pt x="298754" y="0"/>
                      </a:cubicBezTo>
                      <a:cubicBezTo>
                        <a:pt x="391100" y="235"/>
                        <a:pt x="524593" y="167884"/>
                        <a:pt x="597508" y="282762"/>
                      </a:cubicBezTo>
                      <a:lnTo>
                        <a:pt x="0" y="282762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C00000"/>
                    </a:solidFill>
                  </a:endParaRPr>
                </a:p>
              </p:txBody>
            </p:sp>
            <p:sp>
              <p:nvSpPr>
                <p:cNvPr id="127" name="円/楕円 283"/>
                <p:cNvSpPr/>
                <p:nvPr/>
              </p:nvSpPr>
              <p:spPr bwMode="auto">
                <a:xfrm rot="18900000">
                  <a:off x="1745847" y="3352174"/>
                  <a:ext cx="1149754" cy="33589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8" name="円/楕円 283"/>
                <p:cNvSpPr/>
                <p:nvPr/>
              </p:nvSpPr>
              <p:spPr bwMode="auto">
                <a:xfrm rot="2700000" flipH="1">
                  <a:off x="2776360" y="3352174"/>
                  <a:ext cx="1149754" cy="33589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9" name="円/楕円 283"/>
                <p:cNvSpPr/>
                <p:nvPr/>
              </p:nvSpPr>
              <p:spPr bwMode="auto">
                <a:xfrm rot="18900000">
                  <a:off x="1890484" y="3343984"/>
                  <a:ext cx="998793" cy="291794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0" name="円/楕円 283"/>
                <p:cNvSpPr/>
                <p:nvPr/>
              </p:nvSpPr>
              <p:spPr bwMode="auto">
                <a:xfrm rot="2700000" flipH="1">
                  <a:off x="2783527" y="3343986"/>
                  <a:ext cx="998793" cy="291794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1" name="円/楕円 283"/>
                <p:cNvSpPr/>
                <p:nvPr/>
              </p:nvSpPr>
              <p:spPr bwMode="auto">
                <a:xfrm rot="18900000">
                  <a:off x="2127666" y="3327413"/>
                  <a:ext cx="750913" cy="21937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2" name="円/楕円 283"/>
                <p:cNvSpPr/>
                <p:nvPr/>
              </p:nvSpPr>
              <p:spPr bwMode="auto">
                <a:xfrm rot="2700000" flipH="1">
                  <a:off x="2794560" y="3327414"/>
                  <a:ext cx="750913" cy="21937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3" name="円/楕円 283"/>
                <p:cNvSpPr/>
                <p:nvPr/>
              </p:nvSpPr>
              <p:spPr bwMode="auto">
                <a:xfrm>
                  <a:off x="2098307" y="3780151"/>
                  <a:ext cx="583145" cy="46593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4" name="円/楕円 283"/>
                <p:cNvSpPr/>
                <p:nvPr/>
              </p:nvSpPr>
              <p:spPr bwMode="auto">
                <a:xfrm flipH="1">
                  <a:off x="3014174" y="3780151"/>
                  <a:ext cx="583145" cy="46593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5" name="片側の 2 つの角を丸めた四角形 134"/>
                <p:cNvSpPr/>
                <p:nvPr/>
              </p:nvSpPr>
              <p:spPr bwMode="auto">
                <a:xfrm>
                  <a:off x="1933589" y="5049180"/>
                  <a:ext cx="1759270" cy="81009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6699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6" name="円/楕円 135"/>
                <p:cNvSpPr/>
                <p:nvPr/>
              </p:nvSpPr>
              <p:spPr bwMode="auto">
                <a:xfrm>
                  <a:off x="2209253" y="4402273"/>
                  <a:ext cx="326655" cy="104252"/>
                </a:xfrm>
                <a:prstGeom prst="ellipse">
                  <a:avLst/>
                </a:prstGeom>
                <a:solidFill>
                  <a:srgbClr val="FF66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7" name="円/楕円 136"/>
                <p:cNvSpPr/>
                <p:nvPr/>
              </p:nvSpPr>
              <p:spPr bwMode="auto">
                <a:xfrm>
                  <a:off x="3154133" y="4402273"/>
                  <a:ext cx="326655" cy="104252"/>
                </a:xfrm>
                <a:prstGeom prst="ellipse">
                  <a:avLst/>
                </a:prstGeom>
                <a:solidFill>
                  <a:srgbClr val="FF66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8" name="二等辺三角形 675"/>
                <p:cNvSpPr/>
                <p:nvPr/>
              </p:nvSpPr>
              <p:spPr bwMode="auto">
                <a:xfrm rot="10800000" flipV="1">
                  <a:off x="2745930" y="4477491"/>
                  <a:ext cx="200484" cy="62061"/>
                </a:xfrm>
                <a:custGeom>
                  <a:avLst/>
                  <a:gdLst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97508" h="282762">
                      <a:moveTo>
                        <a:pt x="0" y="282762"/>
                      </a:moveTo>
                      <a:cubicBezTo>
                        <a:pt x="69105" y="160150"/>
                        <a:pt x="206408" y="-235"/>
                        <a:pt x="298754" y="0"/>
                      </a:cubicBezTo>
                      <a:cubicBezTo>
                        <a:pt x="391100" y="235"/>
                        <a:pt x="524593" y="167884"/>
                        <a:pt x="597508" y="282762"/>
                      </a:cubicBezTo>
                      <a:lnTo>
                        <a:pt x="0" y="282762"/>
                      </a:lnTo>
                      <a:close/>
                    </a:path>
                  </a:pathLst>
                </a:custGeom>
                <a:solidFill>
                  <a:srgbClr val="FF9933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C00000"/>
                    </a:solidFill>
                  </a:endParaRPr>
                </a:p>
              </p:txBody>
            </p:sp>
          </p:grpSp>
          <p:grpSp>
            <p:nvGrpSpPr>
              <p:cNvPr id="80" name="グループ化 79"/>
              <p:cNvGrpSpPr/>
              <p:nvPr/>
            </p:nvGrpSpPr>
            <p:grpSpPr>
              <a:xfrm rot="3600000">
                <a:off x="4842398" y="4771728"/>
                <a:ext cx="822044" cy="1392784"/>
                <a:chOff x="4300445" y="4678583"/>
                <a:chExt cx="822044" cy="1392784"/>
              </a:xfrm>
            </p:grpSpPr>
            <p:grpSp>
              <p:nvGrpSpPr>
                <p:cNvPr id="102" name="グループ化 101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chemeClr val="tx1"/>
                </a:solidFill>
              </p:grpSpPr>
              <p:sp>
                <p:nvSpPr>
                  <p:cNvPr id="111" name="角丸四角形 110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" name="角丸四角形 111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3" name="角丸四角形 112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4" name="角丸四角形 113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5" name="角丸四角形 114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6" name="角丸四角形 115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" name="角丸四角形 116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03" name="グループ化 102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rgbClr val="FFCC99"/>
                </a:solidFill>
              </p:grpSpPr>
              <p:sp>
                <p:nvSpPr>
                  <p:cNvPr id="104" name="角丸四角形 103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5" name="角丸四角形 104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6" name="角丸四角形 105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7" name="角丸四角形 106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8" name="角丸四角形 107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9" name="角丸四角形 108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" name="角丸四角形 109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81" name="グループ化 80"/>
              <p:cNvGrpSpPr/>
              <p:nvPr/>
            </p:nvGrpSpPr>
            <p:grpSpPr>
              <a:xfrm rot="18000000" flipH="1">
                <a:off x="2587525" y="4771729"/>
                <a:ext cx="822044" cy="1392784"/>
                <a:chOff x="4300445" y="4678583"/>
                <a:chExt cx="822044" cy="1392784"/>
              </a:xfrm>
            </p:grpSpPr>
            <p:grpSp>
              <p:nvGrpSpPr>
                <p:cNvPr id="86" name="グループ化 85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chemeClr val="tx1"/>
                </a:solidFill>
              </p:grpSpPr>
              <p:sp>
                <p:nvSpPr>
                  <p:cNvPr id="95" name="角丸四角形 94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" name="角丸四角形 95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" name="角丸四角形 96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8" name="角丸四角形 97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9" name="角丸四角形 98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0" name="角丸四角形 99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" name="角丸四角形 100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87" name="グループ化 86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rgbClr val="FFCC99"/>
                </a:solidFill>
              </p:grpSpPr>
              <p:sp>
                <p:nvSpPr>
                  <p:cNvPr id="88" name="角丸四角形 87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9" name="角丸四角形 88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" name="角丸四角形 89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1" name="角丸四角形 90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2" name="角丸四角形 91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3" name="角丸四角形 92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" name="角丸四角形 93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82" name="円/楕円 81"/>
              <p:cNvSpPr/>
              <p:nvPr/>
            </p:nvSpPr>
            <p:spPr bwMode="auto">
              <a:xfrm>
                <a:off x="3657615" y="4093028"/>
                <a:ext cx="237690" cy="392210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" name="円/楕円 82"/>
              <p:cNvSpPr/>
              <p:nvPr/>
            </p:nvSpPr>
            <p:spPr bwMode="auto">
              <a:xfrm>
                <a:off x="3699812" y="4123511"/>
                <a:ext cx="153296" cy="14730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" name="円/楕円 83"/>
              <p:cNvSpPr/>
              <p:nvPr/>
            </p:nvSpPr>
            <p:spPr bwMode="auto">
              <a:xfrm>
                <a:off x="4348495" y="4093028"/>
                <a:ext cx="237690" cy="392210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" name="円/楕円 84"/>
              <p:cNvSpPr/>
              <p:nvPr/>
            </p:nvSpPr>
            <p:spPr bwMode="auto">
              <a:xfrm>
                <a:off x="4390692" y="4123511"/>
                <a:ext cx="153296" cy="14730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" name="グループ化 54"/>
            <p:cNvGrpSpPr/>
            <p:nvPr/>
          </p:nvGrpSpPr>
          <p:grpSpPr>
            <a:xfrm>
              <a:off x="395776" y="2333388"/>
              <a:ext cx="3337896" cy="3265436"/>
              <a:chOff x="4346109" y="5077924"/>
              <a:chExt cx="1257132" cy="1229843"/>
            </a:xfrm>
          </p:grpSpPr>
          <p:sp>
            <p:nvSpPr>
              <p:cNvPr id="68" name="角丸四角形 32"/>
              <p:cNvSpPr/>
              <p:nvPr/>
            </p:nvSpPr>
            <p:spPr bwMode="auto">
              <a:xfrm>
                <a:off x="4346109" y="5173603"/>
                <a:ext cx="1257132" cy="1134164"/>
              </a:xfrm>
              <a:custGeom>
                <a:avLst/>
                <a:gdLst>
                  <a:gd name="connsiteX0" fmla="*/ 0 w 985919"/>
                  <a:gd name="connsiteY0" fmla="*/ 357366 h 1076791"/>
                  <a:gd name="connsiteX1" fmla="*/ 357366 w 985919"/>
                  <a:gd name="connsiteY1" fmla="*/ 0 h 1076791"/>
                  <a:gd name="connsiteX2" fmla="*/ 628553 w 985919"/>
                  <a:gd name="connsiteY2" fmla="*/ 0 h 1076791"/>
                  <a:gd name="connsiteX3" fmla="*/ 985919 w 985919"/>
                  <a:gd name="connsiteY3" fmla="*/ 357366 h 1076791"/>
                  <a:gd name="connsiteX4" fmla="*/ 985919 w 985919"/>
                  <a:gd name="connsiteY4" fmla="*/ 719425 h 1076791"/>
                  <a:gd name="connsiteX5" fmla="*/ 628553 w 985919"/>
                  <a:gd name="connsiteY5" fmla="*/ 1076791 h 1076791"/>
                  <a:gd name="connsiteX6" fmla="*/ 357366 w 985919"/>
                  <a:gd name="connsiteY6" fmla="*/ 1076791 h 1076791"/>
                  <a:gd name="connsiteX7" fmla="*/ 0 w 985919"/>
                  <a:gd name="connsiteY7" fmla="*/ 719425 h 1076791"/>
                  <a:gd name="connsiteX8" fmla="*/ 0 w 985919"/>
                  <a:gd name="connsiteY8" fmla="*/ 357366 h 1076791"/>
                  <a:gd name="connsiteX0" fmla="*/ 1 w 985920"/>
                  <a:gd name="connsiteY0" fmla="*/ 357366 h 1081871"/>
                  <a:gd name="connsiteX1" fmla="*/ 357367 w 985920"/>
                  <a:gd name="connsiteY1" fmla="*/ 0 h 1081871"/>
                  <a:gd name="connsiteX2" fmla="*/ 628554 w 985920"/>
                  <a:gd name="connsiteY2" fmla="*/ 0 h 1081871"/>
                  <a:gd name="connsiteX3" fmla="*/ 985920 w 985920"/>
                  <a:gd name="connsiteY3" fmla="*/ 357366 h 1081871"/>
                  <a:gd name="connsiteX4" fmla="*/ 985920 w 985920"/>
                  <a:gd name="connsiteY4" fmla="*/ 719425 h 1081871"/>
                  <a:gd name="connsiteX5" fmla="*/ 628554 w 985920"/>
                  <a:gd name="connsiteY5" fmla="*/ 1076791 h 1081871"/>
                  <a:gd name="connsiteX6" fmla="*/ 194807 w 985920"/>
                  <a:gd name="connsiteY6" fmla="*/ 1081871 h 1081871"/>
                  <a:gd name="connsiteX7" fmla="*/ 1 w 985920"/>
                  <a:gd name="connsiteY7" fmla="*/ 719425 h 1081871"/>
                  <a:gd name="connsiteX8" fmla="*/ 1 w 985920"/>
                  <a:gd name="connsiteY8" fmla="*/ 357366 h 1081871"/>
                  <a:gd name="connsiteX0" fmla="*/ 75350 w 1061269"/>
                  <a:gd name="connsiteY0" fmla="*/ 357366 h 1081871"/>
                  <a:gd name="connsiteX1" fmla="*/ 432716 w 1061269"/>
                  <a:gd name="connsiteY1" fmla="*/ 0 h 1081871"/>
                  <a:gd name="connsiteX2" fmla="*/ 703903 w 1061269"/>
                  <a:gd name="connsiteY2" fmla="*/ 0 h 1081871"/>
                  <a:gd name="connsiteX3" fmla="*/ 1061269 w 1061269"/>
                  <a:gd name="connsiteY3" fmla="*/ 357366 h 1081871"/>
                  <a:gd name="connsiteX4" fmla="*/ 1061269 w 1061269"/>
                  <a:gd name="connsiteY4" fmla="*/ 719425 h 1081871"/>
                  <a:gd name="connsiteX5" fmla="*/ 703903 w 1061269"/>
                  <a:gd name="connsiteY5" fmla="*/ 1076791 h 1081871"/>
                  <a:gd name="connsiteX6" fmla="*/ 92356 w 1061269"/>
                  <a:gd name="connsiteY6" fmla="*/ 1081871 h 1081871"/>
                  <a:gd name="connsiteX7" fmla="*/ 75350 w 1061269"/>
                  <a:gd name="connsiteY7" fmla="*/ 719425 h 1081871"/>
                  <a:gd name="connsiteX8" fmla="*/ 75350 w 1061269"/>
                  <a:gd name="connsiteY8" fmla="*/ 357366 h 1081871"/>
                  <a:gd name="connsiteX0" fmla="*/ 75350 w 1224487"/>
                  <a:gd name="connsiteY0" fmla="*/ 357366 h 1086951"/>
                  <a:gd name="connsiteX1" fmla="*/ 432716 w 1224487"/>
                  <a:gd name="connsiteY1" fmla="*/ 0 h 1086951"/>
                  <a:gd name="connsiteX2" fmla="*/ 703903 w 1224487"/>
                  <a:gd name="connsiteY2" fmla="*/ 0 h 1086951"/>
                  <a:gd name="connsiteX3" fmla="*/ 1061269 w 1224487"/>
                  <a:gd name="connsiteY3" fmla="*/ 357366 h 1086951"/>
                  <a:gd name="connsiteX4" fmla="*/ 1061269 w 1224487"/>
                  <a:gd name="connsiteY4" fmla="*/ 719425 h 1086951"/>
                  <a:gd name="connsiteX5" fmla="*/ 1156023 w 1224487"/>
                  <a:gd name="connsiteY5" fmla="*/ 1086951 h 1086951"/>
                  <a:gd name="connsiteX6" fmla="*/ 92356 w 1224487"/>
                  <a:gd name="connsiteY6" fmla="*/ 1081871 h 1086951"/>
                  <a:gd name="connsiteX7" fmla="*/ 75350 w 1224487"/>
                  <a:gd name="connsiteY7" fmla="*/ 719425 h 1086951"/>
                  <a:gd name="connsiteX8" fmla="*/ 75350 w 1224487"/>
                  <a:gd name="connsiteY8" fmla="*/ 357366 h 1086951"/>
                  <a:gd name="connsiteX0" fmla="*/ 75350 w 1174803"/>
                  <a:gd name="connsiteY0" fmla="*/ 357366 h 1081871"/>
                  <a:gd name="connsiteX1" fmla="*/ 432716 w 1174803"/>
                  <a:gd name="connsiteY1" fmla="*/ 0 h 1081871"/>
                  <a:gd name="connsiteX2" fmla="*/ 703903 w 1174803"/>
                  <a:gd name="connsiteY2" fmla="*/ 0 h 1081871"/>
                  <a:gd name="connsiteX3" fmla="*/ 1061269 w 1174803"/>
                  <a:gd name="connsiteY3" fmla="*/ 357366 h 1081871"/>
                  <a:gd name="connsiteX4" fmla="*/ 1061269 w 1174803"/>
                  <a:gd name="connsiteY4" fmla="*/ 719425 h 1081871"/>
                  <a:gd name="connsiteX5" fmla="*/ 1095063 w 1174803"/>
                  <a:gd name="connsiteY5" fmla="*/ 1081871 h 1081871"/>
                  <a:gd name="connsiteX6" fmla="*/ 92356 w 1174803"/>
                  <a:gd name="connsiteY6" fmla="*/ 1081871 h 1081871"/>
                  <a:gd name="connsiteX7" fmla="*/ 75350 w 1174803"/>
                  <a:gd name="connsiteY7" fmla="*/ 719425 h 1081871"/>
                  <a:gd name="connsiteX8" fmla="*/ 75350 w 1174803"/>
                  <a:gd name="connsiteY8" fmla="*/ 357366 h 1081871"/>
                  <a:gd name="connsiteX0" fmla="*/ 75350 w 1174803"/>
                  <a:gd name="connsiteY0" fmla="*/ 357366 h 1133612"/>
                  <a:gd name="connsiteX1" fmla="*/ 432716 w 1174803"/>
                  <a:gd name="connsiteY1" fmla="*/ 0 h 1133612"/>
                  <a:gd name="connsiteX2" fmla="*/ 703903 w 1174803"/>
                  <a:gd name="connsiteY2" fmla="*/ 0 h 1133612"/>
                  <a:gd name="connsiteX3" fmla="*/ 1061269 w 1174803"/>
                  <a:gd name="connsiteY3" fmla="*/ 357366 h 1133612"/>
                  <a:gd name="connsiteX4" fmla="*/ 1061269 w 1174803"/>
                  <a:gd name="connsiteY4" fmla="*/ 719425 h 1133612"/>
                  <a:gd name="connsiteX5" fmla="*/ 1095063 w 1174803"/>
                  <a:gd name="connsiteY5" fmla="*/ 1081871 h 1133612"/>
                  <a:gd name="connsiteX6" fmla="*/ 575887 w 1174803"/>
                  <a:gd name="connsiteY6" fmla="*/ 1133586 h 1133612"/>
                  <a:gd name="connsiteX7" fmla="*/ 92356 w 1174803"/>
                  <a:gd name="connsiteY7" fmla="*/ 1081871 h 1133612"/>
                  <a:gd name="connsiteX8" fmla="*/ 75350 w 1174803"/>
                  <a:gd name="connsiteY8" fmla="*/ 719425 h 1133612"/>
                  <a:gd name="connsiteX9" fmla="*/ 75350 w 1174803"/>
                  <a:gd name="connsiteY9" fmla="*/ 357366 h 1133612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3764"/>
                  <a:gd name="connsiteX1" fmla="*/ 432716 w 1174803"/>
                  <a:gd name="connsiteY1" fmla="*/ 0 h 1133764"/>
                  <a:gd name="connsiteX2" fmla="*/ 703903 w 1174803"/>
                  <a:gd name="connsiteY2" fmla="*/ 0 h 1133764"/>
                  <a:gd name="connsiteX3" fmla="*/ 1061269 w 1174803"/>
                  <a:gd name="connsiteY3" fmla="*/ 357366 h 1133764"/>
                  <a:gd name="connsiteX4" fmla="*/ 1061269 w 1174803"/>
                  <a:gd name="connsiteY4" fmla="*/ 719425 h 1133764"/>
                  <a:gd name="connsiteX5" fmla="*/ 1095063 w 1174803"/>
                  <a:gd name="connsiteY5" fmla="*/ 1081871 h 1133764"/>
                  <a:gd name="connsiteX6" fmla="*/ 575887 w 1174803"/>
                  <a:gd name="connsiteY6" fmla="*/ 1133586 h 1133764"/>
                  <a:gd name="connsiteX7" fmla="*/ 92356 w 1174803"/>
                  <a:gd name="connsiteY7" fmla="*/ 1081871 h 1133764"/>
                  <a:gd name="connsiteX8" fmla="*/ 75350 w 1174803"/>
                  <a:gd name="connsiteY8" fmla="*/ 719425 h 1133764"/>
                  <a:gd name="connsiteX9" fmla="*/ 75350 w 1174803"/>
                  <a:gd name="connsiteY9" fmla="*/ 357366 h 1133764"/>
                  <a:gd name="connsiteX0" fmla="*/ 75350 w 1174803"/>
                  <a:gd name="connsiteY0" fmla="*/ 357366 h 1134164"/>
                  <a:gd name="connsiteX1" fmla="*/ 432716 w 1174803"/>
                  <a:gd name="connsiteY1" fmla="*/ 0 h 1134164"/>
                  <a:gd name="connsiteX2" fmla="*/ 703903 w 1174803"/>
                  <a:gd name="connsiteY2" fmla="*/ 0 h 1134164"/>
                  <a:gd name="connsiteX3" fmla="*/ 1061269 w 1174803"/>
                  <a:gd name="connsiteY3" fmla="*/ 357366 h 1134164"/>
                  <a:gd name="connsiteX4" fmla="*/ 1061269 w 1174803"/>
                  <a:gd name="connsiteY4" fmla="*/ 719425 h 1134164"/>
                  <a:gd name="connsiteX5" fmla="*/ 1095063 w 1174803"/>
                  <a:gd name="connsiteY5" fmla="*/ 1081871 h 1134164"/>
                  <a:gd name="connsiteX6" fmla="*/ 575887 w 1174803"/>
                  <a:gd name="connsiteY6" fmla="*/ 1133586 h 1134164"/>
                  <a:gd name="connsiteX7" fmla="*/ 92356 w 1174803"/>
                  <a:gd name="connsiteY7" fmla="*/ 1081871 h 1134164"/>
                  <a:gd name="connsiteX8" fmla="*/ 75350 w 1174803"/>
                  <a:gd name="connsiteY8" fmla="*/ 719425 h 1134164"/>
                  <a:gd name="connsiteX9" fmla="*/ 75350 w 1174803"/>
                  <a:gd name="connsiteY9" fmla="*/ 357366 h 11341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74803" h="1134164">
                    <a:moveTo>
                      <a:pt x="75350" y="357366"/>
                    </a:moveTo>
                    <a:cubicBezTo>
                      <a:pt x="75350" y="159998"/>
                      <a:pt x="235348" y="0"/>
                      <a:pt x="432716" y="0"/>
                    </a:cubicBezTo>
                    <a:lnTo>
                      <a:pt x="703903" y="0"/>
                    </a:lnTo>
                    <a:cubicBezTo>
                      <a:pt x="901271" y="0"/>
                      <a:pt x="1061269" y="159998"/>
                      <a:pt x="1061269" y="357366"/>
                    </a:cubicBezTo>
                    <a:lnTo>
                      <a:pt x="1061269" y="719425"/>
                    </a:lnTo>
                    <a:cubicBezTo>
                      <a:pt x="1061269" y="916793"/>
                      <a:pt x="1292431" y="1081871"/>
                      <a:pt x="1095063" y="1081871"/>
                    </a:cubicBezTo>
                    <a:cubicBezTo>
                      <a:pt x="922004" y="1080483"/>
                      <a:pt x="950424" y="1140664"/>
                      <a:pt x="575887" y="1133586"/>
                    </a:cubicBezTo>
                    <a:cubicBezTo>
                      <a:pt x="201350" y="1126508"/>
                      <a:pt x="253533" y="1099109"/>
                      <a:pt x="92356" y="1081871"/>
                    </a:cubicBezTo>
                    <a:cubicBezTo>
                      <a:pt x="-105012" y="1081871"/>
                      <a:pt x="75350" y="916793"/>
                      <a:pt x="75350" y="719425"/>
                    </a:cubicBezTo>
                    <a:lnTo>
                      <a:pt x="75350" y="357366"/>
                    </a:lnTo>
                    <a:close/>
                  </a:path>
                </a:pathLst>
              </a:custGeom>
              <a:solidFill>
                <a:schemeClr val="accent5">
                  <a:lumMod val="60000"/>
                  <a:lumOff val="40000"/>
                </a:schemeClr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9" name="グループ化 68"/>
              <p:cNvGrpSpPr/>
              <p:nvPr/>
            </p:nvGrpSpPr>
            <p:grpSpPr>
              <a:xfrm>
                <a:off x="4639740" y="5077924"/>
                <a:ext cx="669869" cy="139573"/>
                <a:chOff x="4537192" y="5025413"/>
                <a:chExt cx="883208" cy="196354"/>
              </a:xfrm>
            </p:grpSpPr>
            <p:sp>
              <p:nvSpPr>
                <p:cNvPr id="74" name="円/楕円 34"/>
                <p:cNvSpPr/>
                <p:nvPr/>
              </p:nvSpPr>
              <p:spPr bwMode="auto">
                <a:xfrm>
                  <a:off x="4988136" y="5025413"/>
                  <a:ext cx="432264" cy="192444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5" name="円/楕円 34"/>
                <p:cNvSpPr/>
                <p:nvPr/>
              </p:nvSpPr>
              <p:spPr bwMode="auto">
                <a:xfrm>
                  <a:off x="5013723" y="5059703"/>
                  <a:ext cx="255592" cy="113900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" name="円/楕円 34"/>
                <p:cNvSpPr/>
                <p:nvPr/>
              </p:nvSpPr>
              <p:spPr bwMode="auto">
                <a:xfrm flipH="1">
                  <a:off x="4537192" y="5025413"/>
                  <a:ext cx="432264" cy="192444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77" name="円/楕円 34"/>
                <p:cNvSpPr/>
                <p:nvPr/>
              </p:nvSpPr>
              <p:spPr bwMode="auto">
                <a:xfrm flipH="1">
                  <a:off x="4710514" y="5059703"/>
                  <a:ext cx="235891" cy="125462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8" name="円/楕円 77"/>
                <p:cNvSpPr/>
                <p:nvPr/>
              </p:nvSpPr>
              <p:spPr bwMode="auto">
                <a:xfrm>
                  <a:off x="4907611" y="5076050"/>
                  <a:ext cx="149366" cy="145717"/>
                </a:xfrm>
                <a:prstGeom prst="ellipse">
                  <a:avLst/>
                </a:prstGeom>
                <a:solidFill>
                  <a:schemeClr val="accent1"/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</p:grpSp>
          <p:sp>
            <p:nvSpPr>
              <p:cNvPr id="70" name="角丸四角形 69"/>
              <p:cNvSpPr/>
              <p:nvPr/>
            </p:nvSpPr>
            <p:spPr bwMode="auto">
              <a:xfrm>
                <a:off x="4555461" y="5481474"/>
                <a:ext cx="824260" cy="691882"/>
              </a:xfrm>
              <a:prstGeom prst="roundRect">
                <a:avLst>
                  <a:gd name="adj" fmla="val 8377"/>
                </a:avLst>
              </a:prstGeom>
              <a:solidFill>
                <a:schemeClr val="bg1"/>
              </a:solidFill>
              <a:ln w="19050">
                <a:solidFill>
                  <a:srgbClr val="00B0F0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円/楕円 70"/>
              <p:cNvSpPr/>
              <p:nvPr/>
            </p:nvSpPr>
            <p:spPr bwMode="auto">
              <a:xfrm>
                <a:off x="5181248" y="5242886"/>
                <a:ext cx="69293" cy="69293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角丸四角形 71"/>
              <p:cNvSpPr/>
              <p:nvPr/>
            </p:nvSpPr>
            <p:spPr bwMode="auto">
              <a:xfrm rot="2648769">
                <a:off x="5245628" y="5325059"/>
                <a:ext cx="127963" cy="6441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テキスト ボックス 72"/>
              <p:cNvSpPr txBox="1"/>
              <p:nvPr/>
            </p:nvSpPr>
            <p:spPr>
              <a:xfrm>
                <a:off x="4631896" y="5572087"/>
                <a:ext cx="677713" cy="51065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>
                    <a:gd name="adj" fmla="val 50270"/>
                  </a:avLst>
                </a:prstTxWarp>
                <a:spAutoFit/>
              </a:bodyPr>
              <a:lstStyle/>
              <a:p>
                <a:pPr algn="ctr"/>
                <a:r>
                  <a:rPr kumimoji="1" lang="ja-JP" altLang="en-US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燃やす</a:t>
                </a:r>
                <a:endParaRPr kumimoji="1"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endParaRPr>
              </a:p>
              <a:p>
                <a:pPr algn="ctr"/>
                <a:r>
                  <a:rPr kumimoji="1" lang="ja-JP" altLang="en-US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ゴミ</a:t>
                </a:r>
                <a:endPara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endParaRPr>
              </a:p>
            </p:txBody>
          </p:sp>
        </p:grpSp>
        <p:grpSp>
          <p:nvGrpSpPr>
            <p:cNvPr id="56" name="グループ化 55"/>
            <p:cNvGrpSpPr/>
            <p:nvPr/>
          </p:nvGrpSpPr>
          <p:grpSpPr>
            <a:xfrm>
              <a:off x="6437199" y="2261349"/>
              <a:ext cx="3647932" cy="3362810"/>
              <a:chOff x="4346109" y="5077924"/>
              <a:chExt cx="1257132" cy="1229843"/>
            </a:xfrm>
          </p:grpSpPr>
          <p:sp>
            <p:nvSpPr>
              <p:cNvPr id="57" name="角丸四角形 32"/>
              <p:cNvSpPr/>
              <p:nvPr/>
            </p:nvSpPr>
            <p:spPr bwMode="auto">
              <a:xfrm>
                <a:off x="4346109" y="5173603"/>
                <a:ext cx="1257132" cy="1134164"/>
              </a:xfrm>
              <a:custGeom>
                <a:avLst/>
                <a:gdLst>
                  <a:gd name="connsiteX0" fmla="*/ 0 w 985919"/>
                  <a:gd name="connsiteY0" fmla="*/ 357366 h 1076791"/>
                  <a:gd name="connsiteX1" fmla="*/ 357366 w 985919"/>
                  <a:gd name="connsiteY1" fmla="*/ 0 h 1076791"/>
                  <a:gd name="connsiteX2" fmla="*/ 628553 w 985919"/>
                  <a:gd name="connsiteY2" fmla="*/ 0 h 1076791"/>
                  <a:gd name="connsiteX3" fmla="*/ 985919 w 985919"/>
                  <a:gd name="connsiteY3" fmla="*/ 357366 h 1076791"/>
                  <a:gd name="connsiteX4" fmla="*/ 985919 w 985919"/>
                  <a:gd name="connsiteY4" fmla="*/ 719425 h 1076791"/>
                  <a:gd name="connsiteX5" fmla="*/ 628553 w 985919"/>
                  <a:gd name="connsiteY5" fmla="*/ 1076791 h 1076791"/>
                  <a:gd name="connsiteX6" fmla="*/ 357366 w 985919"/>
                  <a:gd name="connsiteY6" fmla="*/ 1076791 h 1076791"/>
                  <a:gd name="connsiteX7" fmla="*/ 0 w 985919"/>
                  <a:gd name="connsiteY7" fmla="*/ 719425 h 1076791"/>
                  <a:gd name="connsiteX8" fmla="*/ 0 w 985919"/>
                  <a:gd name="connsiteY8" fmla="*/ 357366 h 1076791"/>
                  <a:gd name="connsiteX0" fmla="*/ 1 w 985920"/>
                  <a:gd name="connsiteY0" fmla="*/ 357366 h 1081871"/>
                  <a:gd name="connsiteX1" fmla="*/ 357367 w 985920"/>
                  <a:gd name="connsiteY1" fmla="*/ 0 h 1081871"/>
                  <a:gd name="connsiteX2" fmla="*/ 628554 w 985920"/>
                  <a:gd name="connsiteY2" fmla="*/ 0 h 1081871"/>
                  <a:gd name="connsiteX3" fmla="*/ 985920 w 985920"/>
                  <a:gd name="connsiteY3" fmla="*/ 357366 h 1081871"/>
                  <a:gd name="connsiteX4" fmla="*/ 985920 w 985920"/>
                  <a:gd name="connsiteY4" fmla="*/ 719425 h 1081871"/>
                  <a:gd name="connsiteX5" fmla="*/ 628554 w 985920"/>
                  <a:gd name="connsiteY5" fmla="*/ 1076791 h 1081871"/>
                  <a:gd name="connsiteX6" fmla="*/ 194807 w 985920"/>
                  <a:gd name="connsiteY6" fmla="*/ 1081871 h 1081871"/>
                  <a:gd name="connsiteX7" fmla="*/ 1 w 985920"/>
                  <a:gd name="connsiteY7" fmla="*/ 719425 h 1081871"/>
                  <a:gd name="connsiteX8" fmla="*/ 1 w 985920"/>
                  <a:gd name="connsiteY8" fmla="*/ 357366 h 1081871"/>
                  <a:gd name="connsiteX0" fmla="*/ 75350 w 1061269"/>
                  <a:gd name="connsiteY0" fmla="*/ 357366 h 1081871"/>
                  <a:gd name="connsiteX1" fmla="*/ 432716 w 1061269"/>
                  <a:gd name="connsiteY1" fmla="*/ 0 h 1081871"/>
                  <a:gd name="connsiteX2" fmla="*/ 703903 w 1061269"/>
                  <a:gd name="connsiteY2" fmla="*/ 0 h 1081871"/>
                  <a:gd name="connsiteX3" fmla="*/ 1061269 w 1061269"/>
                  <a:gd name="connsiteY3" fmla="*/ 357366 h 1081871"/>
                  <a:gd name="connsiteX4" fmla="*/ 1061269 w 1061269"/>
                  <a:gd name="connsiteY4" fmla="*/ 719425 h 1081871"/>
                  <a:gd name="connsiteX5" fmla="*/ 703903 w 1061269"/>
                  <a:gd name="connsiteY5" fmla="*/ 1076791 h 1081871"/>
                  <a:gd name="connsiteX6" fmla="*/ 92356 w 1061269"/>
                  <a:gd name="connsiteY6" fmla="*/ 1081871 h 1081871"/>
                  <a:gd name="connsiteX7" fmla="*/ 75350 w 1061269"/>
                  <a:gd name="connsiteY7" fmla="*/ 719425 h 1081871"/>
                  <a:gd name="connsiteX8" fmla="*/ 75350 w 1061269"/>
                  <a:gd name="connsiteY8" fmla="*/ 357366 h 1081871"/>
                  <a:gd name="connsiteX0" fmla="*/ 75350 w 1224487"/>
                  <a:gd name="connsiteY0" fmla="*/ 357366 h 1086951"/>
                  <a:gd name="connsiteX1" fmla="*/ 432716 w 1224487"/>
                  <a:gd name="connsiteY1" fmla="*/ 0 h 1086951"/>
                  <a:gd name="connsiteX2" fmla="*/ 703903 w 1224487"/>
                  <a:gd name="connsiteY2" fmla="*/ 0 h 1086951"/>
                  <a:gd name="connsiteX3" fmla="*/ 1061269 w 1224487"/>
                  <a:gd name="connsiteY3" fmla="*/ 357366 h 1086951"/>
                  <a:gd name="connsiteX4" fmla="*/ 1061269 w 1224487"/>
                  <a:gd name="connsiteY4" fmla="*/ 719425 h 1086951"/>
                  <a:gd name="connsiteX5" fmla="*/ 1156023 w 1224487"/>
                  <a:gd name="connsiteY5" fmla="*/ 1086951 h 1086951"/>
                  <a:gd name="connsiteX6" fmla="*/ 92356 w 1224487"/>
                  <a:gd name="connsiteY6" fmla="*/ 1081871 h 1086951"/>
                  <a:gd name="connsiteX7" fmla="*/ 75350 w 1224487"/>
                  <a:gd name="connsiteY7" fmla="*/ 719425 h 1086951"/>
                  <a:gd name="connsiteX8" fmla="*/ 75350 w 1224487"/>
                  <a:gd name="connsiteY8" fmla="*/ 357366 h 1086951"/>
                  <a:gd name="connsiteX0" fmla="*/ 75350 w 1174803"/>
                  <a:gd name="connsiteY0" fmla="*/ 357366 h 1081871"/>
                  <a:gd name="connsiteX1" fmla="*/ 432716 w 1174803"/>
                  <a:gd name="connsiteY1" fmla="*/ 0 h 1081871"/>
                  <a:gd name="connsiteX2" fmla="*/ 703903 w 1174803"/>
                  <a:gd name="connsiteY2" fmla="*/ 0 h 1081871"/>
                  <a:gd name="connsiteX3" fmla="*/ 1061269 w 1174803"/>
                  <a:gd name="connsiteY3" fmla="*/ 357366 h 1081871"/>
                  <a:gd name="connsiteX4" fmla="*/ 1061269 w 1174803"/>
                  <a:gd name="connsiteY4" fmla="*/ 719425 h 1081871"/>
                  <a:gd name="connsiteX5" fmla="*/ 1095063 w 1174803"/>
                  <a:gd name="connsiteY5" fmla="*/ 1081871 h 1081871"/>
                  <a:gd name="connsiteX6" fmla="*/ 92356 w 1174803"/>
                  <a:gd name="connsiteY6" fmla="*/ 1081871 h 1081871"/>
                  <a:gd name="connsiteX7" fmla="*/ 75350 w 1174803"/>
                  <a:gd name="connsiteY7" fmla="*/ 719425 h 1081871"/>
                  <a:gd name="connsiteX8" fmla="*/ 75350 w 1174803"/>
                  <a:gd name="connsiteY8" fmla="*/ 357366 h 1081871"/>
                  <a:gd name="connsiteX0" fmla="*/ 75350 w 1174803"/>
                  <a:gd name="connsiteY0" fmla="*/ 357366 h 1133612"/>
                  <a:gd name="connsiteX1" fmla="*/ 432716 w 1174803"/>
                  <a:gd name="connsiteY1" fmla="*/ 0 h 1133612"/>
                  <a:gd name="connsiteX2" fmla="*/ 703903 w 1174803"/>
                  <a:gd name="connsiteY2" fmla="*/ 0 h 1133612"/>
                  <a:gd name="connsiteX3" fmla="*/ 1061269 w 1174803"/>
                  <a:gd name="connsiteY3" fmla="*/ 357366 h 1133612"/>
                  <a:gd name="connsiteX4" fmla="*/ 1061269 w 1174803"/>
                  <a:gd name="connsiteY4" fmla="*/ 719425 h 1133612"/>
                  <a:gd name="connsiteX5" fmla="*/ 1095063 w 1174803"/>
                  <a:gd name="connsiteY5" fmla="*/ 1081871 h 1133612"/>
                  <a:gd name="connsiteX6" fmla="*/ 575887 w 1174803"/>
                  <a:gd name="connsiteY6" fmla="*/ 1133586 h 1133612"/>
                  <a:gd name="connsiteX7" fmla="*/ 92356 w 1174803"/>
                  <a:gd name="connsiteY7" fmla="*/ 1081871 h 1133612"/>
                  <a:gd name="connsiteX8" fmla="*/ 75350 w 1174803"/>
                  <a:gd name="connsiteY8" fmla="*/ 719425 h 1133612"/>
                  <a:gd name="connsiteX9" fmla="*/ 75350 w 1174803"/>
                  <a:gd name="connsiteY9" fmla="*/ 357366 h 1133612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6307"/>
                  <a:gd name="connsiteX1" fmla="*/ 432716 w 1174803"/>
                  <a:gd name="connsiteY1" fmla="*/ 0 h 1136307"/>
                  <a:gd name="connsiteX2" fmla="*/ 703903 w 1174803"/>
                  <a:gd name="connsiteY2" fmla="*/ 0 h 1136307"/>
                  <a:gd name="connsiteX3" fmla="*/ 1061269 w 1174803"/>
                  <a:gd name="connsiteY3" fmla="*/ 357366 h 1136307"/>
                  <a:gd name="connsiteX4" fmla="*/ 1061269 w 1174803"/>
                  <a:gd name="connsiteY4" fmla="*/ 719425 h 1136307"/>
                  <a:gd name="connsiteX5" fmla="*/ 1095063 w 1174803"/>
                  <a:gd name="connsiteY5" fmla="*/ 1081871 h 1136307"/>
                  <a:gd name="connsiteX6" fmla="*/ 575887 w 1174803"/>
                  <a:gd name="connsiteY6" fmla="*/ 1133586 h 1136307"/>
                  <a:gd name="connsiteX7" fmla="*/ 92356 w 1174803"/>
                  <a:gd name="connsiteY7" fmla="*/ 1081871 h 1136307"/>
                  <a:gd name="connsiteX8" fmla="*/ 75350 w 1174803"/>
                  <a:gd name="connsiteY8" fmla="*/ 719425 h 1136307"/>
                  <a:gd name="connsiteX9" fmla="*/ 75350 w 1174803"/>
                  <a:gd name="connsiteY9" fmla="*/ 357366 h 1136307"/>
                  <a:gd name="connsiteX0" fmla="*/ 75350 w 1174803"/>
                  <a:gd name="connsiteY0" fmla="*/ 357366 h 1133764"/>
                  <a:gd name="connsiteX1" fmla="*/ 432716 w 1174803"/>
                  <a:gd name="connsiteY1" fmla="*/ 0 h 1133764"/>
                  <a:gd name="connsiteX2" fmla="*/ 703903 w 1174803"/>
                  <a:gd name="connsiteY2" fmla="*/ 0 h 1133764"/>
                  <a:gd name="connsiteX3" fmla="*/ 1061269 w 1174803"/>
                  <a:gd name="connsiteY3" fmla="*/ 357366 h 1133764"/>
                  <a:gd name="connsiteX4" fmla="*/ 1061269 w 1174803"/>
                  <a:gd name="connsiteY4" fmla="*/ 719425 h 1133764"/>
                  <a:gd name="connsiteX5" fmla="*/ 1095063 w 1174803"/>
                  <a:gd name="connsiteY5" fmla="*/ 1081871 h 1133764"/>
                  <a:gd name="connsiteX6" fmla="*/ 575887 w 1174803"/>
                  <a:gd name="connsiteY6" fmla="*/ 1133586 h 1133764"/>
                  <a:gd name="connsiteX7" fmla="*/ 92356 w 1174803"/>
                  <a:gd name="connsiteY7" fmla="*/ 1081871 h 1133764"/>
                  <a:gd name="connsiteX8" fmla="*/ 75350 w 1174803"/>
                  <a:gd name="connsiteY8" fmla="*/ 719425 h 1133764"/>
                  <a:gd name="connsiteX9" fmla="*/ 75350 w 1174803"/>
                  <a:gd name="connsiteY9" fmla="*/ 357366 h 1133764"/>
                  <a:gd name="connsiteX0" fmla="*/ 75350 w 1174803"/>
                  <a:gd name="connsiteY0" fmla="*/ 357366 h 1134164"/>
                  <a:gd name="connsiteX1" fmla="*/ 432716 w 1174803"/>
                  <a:gd name="connsiteY1" fmla="*/ 0 h 1134164"/>
                  <a:gd name="connsiteX2" fmla="*/ 703903 w 1174803"/>
                  <a:gd name="connsiteY2" fmla="*/ 0 h 1134164"/>
                  <a:gd name="connsiteX3" fmla="*/ 1061269 w 1174803"/>
                  <a:gd name="connsiteY3" fmla="*/ 357366 h 1134164"/>
                  <a:gd name="connsiteX4" fmla="*/ 1061269 w 1174803"/>
                  <a:gd name="connsiteY4" fmla="*/ 719425 h 1134164"/>
                  <a:gd name="connsiteX5" fmla="*/ 1095063 w 1174803"/>
                  <a:gd name="connsiteY5" fmla="*/ 1081871 h 1134164"/>
                  <a:gd name="connsiteX6" fmla="*/ 575887 w 1174803"/>
                  <a:gd name="connsiteY6" fmla="*/ 1133586 h 1134164"/>
                  <a:gd name="connsiteX7" fmla="*/ 92356 w 1174803"/>
                  <a:gd name="connsiteY7" fmla="*/ 1081871 h 1134164"/>
                  <a:gd name="connsiteX8" fmla="*/ 75350 w 1174803"/>
                  <a:gd name="connsiteY8" fmla="*/ 719425 h 1134164"/>
                  <a:gd name="connsiteX9" fmla="*/ 75350 w 1174803"/>
                  <a:gd name="connsiteY9" fmla="*/ 357366 h 11341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74803" h="1134164">
                    <a:moveTo>
                      <a:pt x="75350" y="357366"/>
                    </a:moveTo>
                    <a:cubicBezTo>
                      <a:pt x="75350" y="159998"/>
                      <a:pt x="235348" y="0"/>
                      <a:pt x="432716" y="0"/>
                    </a:cubicBezTo>
                    <a:lnTo>
                      <a:pt x="703903" y="0"/>
                    </a:lnTo>
                    <a:cubicBezTo>
                      <a:pt x="901271" y="0"/>
                      <a:pt x="1061269" y="159998"/>
                      <a:pt x="1061269" y="357366"/>
                    </a:cubicBezTo>
                    <a:lnTo>
                      <a:pt x="1061269" y="719425"/>
                    </a:lnTo>
                    <a:cubicBezTo>
                      <a:pt x="1061269" y="916793"/>
                      <a:pt x="1292431" y="1081871"/>
                      <a:pt x="1095063" y="1081871"/>
                    </a:cubicBezTo>
                    <a:cubicBezTo>
                      <a:pt x="922004" y="1080483"/>
                      <a:pt x="950424" y="1140664"/>
                      <a:pt x="575887" y="1133586"/>
                    </a:cubicBezTo>
                    <a:cubicBezTo>
                      <a:pt x="201350" y="1126508"/>
                      <a:pt x="253533" y="1099109"/>
                      <a:pt x="92356" y="1081871"/>
                    </a:cubicBezTo>
                    <a:cubicBezTo>
                      <a:pt x="-105012" y="1081871"/>
                      <a:pt x="75350" y="916793"/>
                      <a:pt x="75350" y="719425"/>
                    </a:cubicBezTo>
                    <a:lnTo>
                      <a:pt x="75350" y="357366"/>
                    </a:lnTo>
                    <a:close/>
                  </a:path>
                </a:pathLst>
              </a:custGeom>
              <a:solidFill>
                <a:srgbClr val="FFCC0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8" name="グループ化 57"/>
              <p:cNvGrpSpPr/>
              <p:nvPr/>
            </p:nvGrpSpPr>
            <p:grpSpPr>
              <a:xfrm>
                <a:off x="4639740" y="5077924"/>
                <a:ext cx="669869" cy="139573"/>
                <a:chOff x="4537192" y="5025413"/>
                <a:chExt cx="883208" cy="196354"/>
              </a:xfrm>
            </p:grpSpPr>
            <p:sp>
              <p:nvSpPr>
                <p:cNvPr id="63" name="円/楕円 34"/>
                <p:cNvSpPr/>
                <p:nvPr/>
              </p:nvSpPr>
              <p:spPr bwMode="auto">
                <a:xfrm>
                  <a:off x="4988136" y="5025413"/>
                  <a:ext cx="432264" cy="192444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FFCC00"/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4" name="円/楕円 34"/>
                <p:cNvSpPr/>
                <p:nvPr/>
              </p:nvSpPr>
              <p:spPr bwMode="auto">
                <a:xfrm>
                  <a:off x="5013723" y="5059703"/>
                  <a:ext cx="255592" cy="113900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" name="円/楕円 34"/>
                <p:cNvSpPr/>
                <p:nvPr/>
              </p:nvSpPr>
              <p:spPr bwMode="auto">
                <a:xfrm flipH="1">
                  <a:off x="4537192" y="5025413"/>
                  <a:ext cx="432264" cy="192444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FFCC00"/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  <p:sp>
              <p:nvSpPr>
                <p:cNvPr id="66" name="円/楕円 34"/>
                <p:cNvSpPr/>
                <p:nvPr/>
              </p:nvSpPr>
              <p:spPr bwMode="auto">
                <a:xfrm flipH="1">
                  <a:off x="4710514" y="5059703"/>
                  <a:ext cx="235891" cy="125462"/>
                </a:xfrm>
                <a:custGeom>
                  <a:avLst/>
                  <a:gdLst>
                    <a:gd name="connsiteX0" fmla="*/ 0 w 254464"/>
                    <a:gd name="connsiteY0" fmla="*/ 90010 h 180020"/>
                    <a:gd name="connsiteX1" fmla="*/ 127232 w 254464"/>
                    <a:gd name="connsiteY1" fmla="*/ 0 h 180020"/>
                    <a:gd name="connsiteX2" fmla="*/ 254464 w 254464"/>
                    <a:gd name="connsiteY2" fmla="*/ 90010 h 180020"/>
                    <a:gd name="connsiteX3" fmla="*/ 127232 w 254464"/>
                    <a:gd name="connsiteY3" fmla="*/ 180020 h 180020"/>
                    <a:gd name="connsiteX4" fmla="*/ 0 w 254464"/>
                    <a:gd name="connsiteY4" fmla="*/ 90010 h 180020"/>
                    <a:gd name="connsiteX0" fmla="*/ 0 w 432264"/>
                    <a:gd name="connsiteY0" fmla="*/ 100929 h 192444"/>
                    <a:gd name="connsiteX1" fmla="*/ 127232 w 432264"/>
                    <a:gd name="connsiteY1" fmla="*/ 10919 h 192444"/>
                    <a:gd name="connsiteX2" fmla="*/ 432264 w 432264"/>
                    <a:gd name="connsiteY2" fmla="*/ 34889 h 192444"/>
                    <a:gd name="connsiteX3" fmla="*/ 127232 w 432264"/>
                    <a:gd name="connsiteY3" fmla="*/ 190939 h 192444"/>
                    <a:gd name="connsiteX4" fmla="*/ 0 w 432264"/>
                    <a:gd name="connsiteY4" fmla="*/ 100929 h 1924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2264" h="192444">
                      <a:moveTo>
                        <a:pt x="0" y="100929"/>
                      </a:moveTo>
                      <a:cubicBezTo>
                        <a:pt x="0" y="51218"/>
                        <a:pt x="55188" y="21926"/>
                        <a:pt x="127232" y="10919"/>
                      </a:cubicBezTo>
                      <a:cubicBezTo>
                        <a:pt x="199276" y="-88"/>
                        <a:pt x="432264" y="-14822"/>
                        <a:pt x="432264" y="34889"/>
                      </a:cubicBezTo>
                      <a:cubicBezTo>
                        <a:pt x="432264" y="84600"/>
                        <a:pt x="199276" y="179932"/>
                        <a:pt x="127232" y="190939"/>
                      </a:cubicBezTo>
                      <a:cubicBezTo>
                        <a:pt x="55188" y="201946"/>
                        <a:pt x="0" y="150640"/>
                        <a:pt x="0" y="100929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" name="円/楕円 66"/>
                <p:cNvSpPr/>
                <p:nvPr/>
              </p:nvSpPr>
              <p:spPr bwMode="auto">
                <a:xfrm>
                  <a:off x="4907611" y="5076050"/>
                  <a:ext cx="149366" cy="145717"/>
                </a:xfrm>
                <a:prstGeom prst="ellipse">
                  <a:avLst/>
                </a:prstGeom>
                <a:solidFill>
                  <a:srgbClr val="FFCC00"/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ln w="28575">
                      <a:solidFill>
                        <a:schemeClr val="tx1"/>
                      </a:solidFill>
                    </a:ln>
                  </a:endParaRPr>
                </a:p>
              </p:txBody>
            </p:sp>
          </p:grpSp>
          <p:sp>
            <p:nvSpPr>
              <p:cNvPr id="59" name="角丸四角形 58"/>
              <p:cNvSpPr/>
              <p:nvPr/>
            </p:nvSpPr>
            <p:spPr bwMode="auto">
              <a:xfrm>
                <a:off x="4555461" y="5481474"/>
                <a:ext cx="824260" cy="691882"/>
              </a:xfrm>
              <a:prstGeom prst="roundRect">
                <a:avLst>
                  <a:gd name="adj" fmla="val 8377"/>
                </a:avLst>
              </a:prstGeom>
              <a:solidFill>
                <a:schemeClr val="bg1"/>
              </a:solidFill>
              <a:ln w="19050">
                <a:solidFill>
                  <a:srgbClr val="FF9933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円/楕円 59"/>
              <p:cNvSpPr/>
              <p:nvPr/>
            </p:nvSpPr>
            <p:spPr bwMode="auto">
              <a:xfrm>
                <a:off x="5181248" y="5242886"/>
                <a:ext cx="69293" cy="69293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角丸四角形 60"/>
              <p:cNvSpPr/>
              <p:nvPr/>
            </p:nvSpPr>
            <p:spPr bwMode="auto">
              <a:xfrm rot="2648769">
                <a:off x="5245628" y="5325059"/>
                <a:ext cx="127963" cy="6441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テキスト ボックス 61"/>
              <p:cNvSpPr txBox="1"/>
              <p:nvPr/>
            </p:nvSpPr>
            <p:spPr>
              <a:xfrm>
                <a:off x="4631896" y="5572087"/>
                <a:ext cx="677713" cy="510655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>
                    <a:gd name="adj" fmla="val 50270"/>
                  </a:avLst>
                </a:prstTxWarp>
                <a:spAutoFit/>
              </a:bodyPr>
              <a:lstStyle/>
              <a:p>
                <a:pPr algn="ctr"/>
                <a:r>
                  <a:rPr kumimoji="1" lang="ja-JP" altLang="en-US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燃えない</a:t>
                </a:r>
                <a:endParaRPr kumimoji="1"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endParaRPr>
              </a:p>
              <a:p>
                <a:pPr algn="ctr"/>
                <a:r>
                  <a:rPr kumimoji="1" lang="ja-JP" altLang="en-US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ゴミ</a:t>
                </a:r>
                <a:endPara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endParaRPr>
              </a:p>
            </p:txBody>
          </p:sp>
        </p:grpSp>
      </p:grpSp>
      <p:sp>
        <p:nvSpPr>
          <p:cNvPr id="141" name="正方形/長方形 140"/>
          <p:cNvSpPr/>
          <p:nvPr/>
        </p:nvSpPr>
        <p:spPr>
          <a:xfrm>
            <a:off x="0" y="1424608"/>
            <a:ext cx="6858000" cy="230832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 defTabSz="958850"/>
            <a:r>
              <a:rPr lang="ja-JP" altLang="en-US" sz="72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ゴミの分別に</a:t>
            </a:r>
            <a:endParaRPr lang="en-US" altLang="ja-JP" sz="72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ctr" defTabSz="958850"/>
            <a:r>
              <a:rPr lang="ja-JP" altLang="en-US" sz="72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ご協力</a:t>
            </a:r>
            <a:r>
              <a:rPr lang="ja-JP" altLang="en-US" sz="7200" b="1" spc="50" dirty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下さい</a:t>
            </a:r>
          </a:p>
        </p:txBody>
      </p:sp>
    </p:spTree>
    <p:extLst>
      <p:ext uri="{BB962C8B-B14F-4D97-AF65-F5344CB8AC3E}">
        <p14:creationId xmlns:p14="http://schemas.microsoft.com/office/powerpoint/2010/main" val="9751740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正方形/長方形 140"/>
          <p:cNvSpPr/>
          <p:nvPr/>
        </p:nvSpPr>
        <p:spPr>
          <a:xfrm>
            <a:off x="0" y="744517"/>
            <a:ext cx="6858000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 defTabSz="958850"/>
            <a:r>
              <a:rPr lang="ja-JP" altLang="en-US" sz="8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ゴミの分別に</a:t>
            </a:r>
            <a:endParaRPr lang="ja-JP" altLang="en-US" sz="8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grpSp>
        <p:nvGrpSpPr>
          <p:cNvPr id="227" name="グループ化 226"/>
          <p:cNvGrpSpPr/>
          <p:nvPr/>
        </p:nvGrpSpPr>
        <p:grpSpPr>
          <a:xfrm>
            <a:off x="388103" y="2699262"/>
            <a:ext cx="2867128" cy="2804886"/>
            <a:chOff x="4346109" y="5077924"/>
            <a:chExt cx="1257132" cy="1229843"/>
          </a:xfrm>
        </p:grpSpPr>
        <p:sp>
          <p:nvSpPr>
            <p:cNvPr id="228" name="角丸四角形 32"/>
            <p:cNvSpPr/>
            <p:nvPr/>
          </p:nvSpPr>
          <p:spPr bwMode="auto">
            <a:xfrm>
              <a:off x="4346109" y="5173603"/>
              <a:ext cx="1257132" cy="1134164"/>
            </a:xfrm>
            <a:custGeom>
              <a:avLst/>
              <a:gdLst>
                <a:gd name="connsiteX0" fmla="*/ 0 w 985919"/>
                <a:gd name="connsiteY0" fmla="*/ 357366 h 1076791"/>
                <a:gd name="connsiteX1" fmla="*/ 357366 w 985919"/>
                <a:gd name="connsiteY1" fmla="*/ 0 h 1076791"/>
                <a:gd name="connsiteX2" fmla="*/ 628553 w 985919"/>
                <a:gd name="connsiteY2" fmla="*/ 0 h 1076791"/>
                <a:gd name="connsiteX3" fmla="*/ 985919 w 985919"/>
                <a:gd name="connsiteY3" fmla="*/ 357366 h 1076791"/>
                <a:gd name="connsiteX4" fmla="*/ 985919 w 985919"/>
                <a:gd name="connsiteY4" fmla="*/ 719425 h 1076791"/>
                <a:gd name="connsiteX5" fmla="*/ 628553 w 985919"/>
                <a:gd name="connsiteY5" fmla="*/ 1076791 h 1076791"/>
                <a:gd name="connsiteX6" fmla="*/ 357366 w 985919"/>
                <a:gd name="connsiteY6" fmla="*/ 1076791 h 1076791"/>
                <a:gd name="connsiteX7" fmla="*/ 0 w 985919"/>
                <a:gd name="connsiteY7" fmla="*/ 719425 h 1076791"/>
                <a:gd name="connsiteX8" fmla="*/ 0 w 985919"/>
                <a:gd name="connsiteY8" fmla="*/ 357366 h 1076791"/>
                <a:gd name="connsiteX0" fmla="*/ 1 w 985920"/>
                <a:gd name="connsiteY0" fmla="*/ 357366 h 1081871"/>
                <a:gd name="connsiteX1" fmla="*/ 357367 w 985920"/>
                <a:gd name="connsiteY1" fmla="*/ 0 h 1081871"/>
                <a:gd name="connsiteX2" fmla="*/ 628554 w 985920"/>
                <a:gd name="connsiteY2" fmla="*/ 0 h 1081871"/>
                <a:gd name="connsiteX3" fmla="*/ 985920 w 985920"/>
                <a:gd name="connsiteY3" fmla="*/ 357366 h 1081871"/>
                <a:gd name="connsiteX4" fmla="*/ 985920 w 985920"/>
                <a:gd name="connsiteY4" fmla="*/ 719425 h 1081871"/>
                <a:gd name="connsiteX5" fmla="*/ 628554 w 985920"/>
                <a:gd name="connsiteY5" fmla="*/ 1076791 h 1081871"/>
                <a:gd name="connsiteX6" fmla="*/ 194807 w 985920"/>
                <a:gd name="connsiteY6" fmla="*/ 1081871 h 1081871"/>
                <a:gd name="connsiteX7" fmla="*/ 1 w 985920"/>
                <a:gd name="connsiteY7" fmla="*/ 719425 h 1081871"/>
                <a:gd name="connsiteX8" fmla="*/ 1 w 985920"/>
                <a:gd name="connsiteY8" fmla="*/ 357366 h 1081871"/>
                <a:gd name="connsiteX0" fmla="*/ 75350 w 1061269"/>
                <a:gd name="connsiteY0" fmla="*/ 357366 h 1081871"/>
                <a:gd name="connsiteX1" fmla="*/ 432716 w 1061269"/>
                <a:gd name="connsiteY1" fmla="*/ 0 h 1081871"/>
                <a:gd name="connsiteX2" fmla="*/ 703903 w 1061269"/>
                <a:gd name="connsiteY2" fmla="*/ 0 h 1081871"/>
                <a:gd name="connsiteX3" fmla="*/ 1061269 w 1061269"/>
                <a:gd name="connsiteY3" fmla="*/ 357366 h 1081871"/>
                <a:gd name="connsiteX4" fmla="*/ 1061269 w 1061269"/>
                <a:gd name="connsiteY4" fmla="*/ 719425 h 1081871"/>
                <a:gd name="connsiteX5" fmla="*/ 703903 w 1061269"/>
                <a:gd name="connsiteY5" fmla="*/ 1076791 h 1081871"/>
                <a:gd name="connsiteX6" fmla="*/ 92356 w 1061269"/>
                <a:gd name="connsiteY6" fmla="*/ 1081871 h 1081871"/>
                <a:gd name="connsiteX7" fmla="*/ 75350 w 1061269"/>
                <a:gd name="connsiteY7" fmla="*/ 719425 h 1081871"/>
                <a:gd name="connsiteX8" fmla="*/ 75350 w 1061269"/>
                <a:gd name="connsiteY8" fmla="*/ 357366 h 1081871"/>
                <a:gd name="connsiteX0" fmla="*/ 75350 w 1224487"/>
                <a:gd name="connsiteY0" fmla="*/ 357366 h 1086951"/>
                <a:gd name="connsiteX1" fmla="*/ 432716 w 1224487"/>
                <a:gd name="connsiteY1" fmla="*/ 0 h 1086951"/>
                <a:gd name="connsiteX2" fmla="*/ 703903 w 1224487"/>
                <a:gd name="connsiteY2" fmla="*/ 0 h 1086951"/>
                <a:gd name="connsiteX3" fmla="*/ 1061269 w 1224487"/>
                <a:gd name="connsiteY3" fmla="*/ 357366 h 1086951"/>
                <a:gd name="connsiteX4" fmla="*/ 1061269 w 1224487"/>
                <a:gd name="connsiteY4" fmla="*/ 719425 h 1086951"/>
                <a:gd name="connsiteX5" fmla="*/ 1156023 w 1224487"/>
                <a:gd name="connsiteY5" fmla="*/ 1086951 h 1086951"/>
                <a:gd name="connsiteX6" fmla="*/ 92356 w 1224487"/>
                <a:gd name="connsiteY6" fmla="*/ 1081871 h 1086951"/>
                <a:gd name="connsiteX7" fmla="*/ 75350 w 1224487"/>
                <a:gd name="connsiteY7" fmla="*/ 719425 h 1086951"/>
                <a:gd name="connsiteX8" fmla="*/ 75350 w 1224487"/>
                <a:gd name="connsiteY8" fmla="*/ 357366 h 1086951"/>
                <a:gd name="connsiteX0" fmla="*/ 75350 w 1174803"/>
                <a:gd name="connsiteY0" fmla="*/ 357366 h 1081871"/>
                <a:gd name="connsiteX1" fmla="*/ 432716 w 1174803"/>
                <a:gd name="connsiteY1" fmla="*/ 0 h 1081871"/>
                <a:gd name="connsiteX2" fmla="*/ 703903 w 1174803"/>
                <a:gd name="connsiteY2" fmla="*/ 0 h 1081871"/>
                <a:gd name="connsiteX3" fmla="*/ 1061269 w 1174803"/>
                <a:gd name="connsiteY3" fmla="*/ 357366 h 1081871"/>
                <a:gd name="connsiteX4" fmla="*/ 1061269 w 1174803"/>
                <a:gd name="connsiteY4" fmla="*/ 719425 h 1081871"/>
                <a:gd name="connsiteX5" fmla="*/ 1095063 w 1174803"/>
                <a:gd name="connsiteY5" fmla="*/ 1081871 h 1081871"/>
                <a:gd name="connsiteX6" fmla="*/ 92356 w 1174803"/>
                <a:gd name="connsiteY6" fmla="*/ 1081871 h 1081871"/>
                <a:gd name="connsiteX7" fmla="*/ 75350 w 1174803"/>
                <a:gd name="connsiteY7" fmla="*/ 719425 h 1081871"/>
                <a:gd name="connsiteX8" fmla="*/ 75350 w 1174803"/>
                <a:gd name="connsiteY8" fmla="*/ 357366 h 1081871"/>
                <a:gd name="connsiteX0" fmla="*/ 75350 w 1174803"/>
                <a:gd name="connsiteY0" fmla="*/ 357366 h 1133612"/>
                <a:gd name="connsiteX1" fmla="*/ 432716 w 1174803"/>
                <a:gd name="connsiteY1" fmla="*/ 0 h 1133612"/>
                <a:gd name="connsiteX2" fmla="*/ 703903 w 1174803"/>
                <a:gd name="connsiteY2" fmla="*/ 0 h 1133612"/>
                <a:gd name="connsiteX3" fmla="*/ 1061269 w 1174803"/>
                <a:gd name="connsiteY3" fmla="*/ 357366 h 1133612"/>
                <a:gd name="connsiteX4" fmla="*/ 1061269 w 1174803"/>
                <a:gd name="connsiteY4" fmla="*/ 719425 h 1133612"/>
                <a:gd name="connsiteX5" fmla="*/ 1095063 w 1174803"/>
                <a:gd name="connsiteY5" fmla="*/ 1081871 h 1133612"/>
                <a:gd name="connsiteX6" fmla="*/ 575887 w 1174803"/>
                <a:gd name="connsiteY6" fmla="*/ 1133586 h 1133612"/>
                <a:gd name="connsiteX7" fmla="*/ 92356 w 1174803"/>
                <a:gd name="connsiteY7" fmla="*/ 1081871 h 1133612"/>
                <a:gd name="connsiteX8" fmla="*/ 75350 w 1174803"/>
                <a:gd name="connsiteY8" fmla="*/ 719425 h 1133612"/>
                <a:gd name="connsiteX9" fmla="*/ 75350 w 1174803"/>
                <a:gd name="connsiteY9" fmla="*/ 357366 h 1133612"/>
                <a:gd name="connsiteX0" fmla="*/ 75350 w 1174803"/>
                <a:gd name="connsiteY0" fmla="*/ 357366 h 1136307"/>
                <a:gd name="connsiteX1" fmla="*/ 432716 w 1174803"/>
                <a:gd name="connsiteY1" fmla="*/ 0 h 1136307"/>
                <a:gd name="connsiteX2" fmla="*/ 703903 w 1174803"/>
                <a:gd name="connsiteY2" fmla="*/ 0 h 1136307"/>
                <a:gd name="connsiteX3" fmla="*/ 1061269 w 1174803"/>
                <a:gd name="connsiteY3" fmla="*/ 357366 h 1136307"/>
                <a:gd name="connsiteX4" fmla="*/ 1061269 w 1174803"/>
                <a:gd name="connsiteY4" fmla="*/ 719425 h 1136307"/>
                <a:gd name="connsiteX5" fmla="*/ 1095063 w 1174803"/>
                <a:gd name="connsiteY5" fmla="*/ 1081871 h 1136307"/>
                <a:gd name="connsiteX6" fmla="*/ 575887 w 1174803"/>
                <a:gd name="connsiteY6" fmla="*/ 1133586 h 1136307"/>
                <a:gd name="connsiteX7" fmla="*/ 92356 w 1174803"/>
                <a:gd name="connsiteY7" fmla="*/ 1081871 h 1136307"/>
                <a:gd name="connsiteX8" fmla="*/ 75350 w 1174803"/>
                <a:gd name="connsiteY8" fmla="*/ 719425 h 1136307"/>
                <a:gd name="connsiteX9" fmla="*/ 75350 w 1174803"/>
                <a:gd name="connsiteY9" fmla="*/ 357366 h 1136307"/>
                <a:gd name="connsiteX0" fmla="*/ 75350 w 1174803"/>
                <a:gd name="connsiteY0" fmla="*/ 357366 h 1136307"/>
                <a:gd name="connsiteX1" fmla="*/ 432716 w 1174803"/>
                <a:gd name="connsiteY1" fmla="*/ 0 h 1136307"/>
                <a:gd name="connsiteX2" fmla="*/ 703903 w 1174803"/>
                <a:gd name="connsiteY2" fmla="*/ 0 h 1136307"/>
                <a:gd name="connsiteX3" fmla="*/ 1061269 w 1174803"/>
                <a:gd name="connsiteY3" fmla="*/ 357366 h 1136307"/>
                <a:gd name="connsiteX4" fmla="*/ 1061269 w 1174803"/>
                <a:gd name="connsiteY4" fmla="*/ 719425 h 1136307"/>
                <a:gd name="connsiteX5" fmla="*/ 1095063 w 1174803"/>
                <a:gd name="connsiteY5" fmla="*/ 1081871 h 1136307"/>
                <a:gd name="connsiteX6" fmla="*/ 575887 w 1174803"/>
                <a:gd name="connsiteY6" fmla="*/ 1133586 h 1136307"/>
                <a:gd name="connsiteX7" fmla="*/ 92356 w 1174803"/>
                <a:gd name="connsiteY7" fmla="*/ 1081871 h 1136307"/>
                <a:gd name="connsiteX8" fmla="*/ 75350 w 1174803"/>
                <a:gd name="connsiteY8" fmla="*/ 719425 h 1136307"/>
                <a:gd name="connsiteX9" fmla="*/ 75350 w 1174803"/>
                <a:gd name="connsiteY9" fmla="*/ 357366 h 1136307"/>
                <a:gd name="connsiteX0" fmla="*/ 75350 w 1174803"/>
                <a:gd name="connsiteY0" fmla="*/ 357366 h 1136307"/>
                <a:gd name="connsiteX1" fmla="*/ 432716 w 1174803"/>
                <a:gd name="connsiteY1" fmla="*/ 0 h 1136307"/>
                <a:gd name="connsiteX2" fmla="*/ 703903 w 1174803"/>
                <a:gd name="connsiteY2" fmla="*/ 0 h 1136307"/>
                <a:gd name="connsiteX3" fmla="*/ 1061269 w 1174803"/>
                <a:gd name="connsiteY3" fmla="*/ 357366 h 1136307"/>
                <a:gd name="connsiteX4" fmla="*/ 1061269 w 1174803"/>
                <a:gd name="connsiteY4" fmla="*/ 719425 h 1136307"/>
                <a:gd name="connsiteX5" fmla="*/ 1095063 w 1174803"/>
                <a:gd name="connsiteY5" fmla="*/ 1081871 h 1136307"/>
                <a:gd name="connsiteX6" fmla="*/ 575887 w 1174803"/>
                <a:gd name="connsiteY6" fmla="*/ 1133586 h 1136307"/>
                <a:gd name="connsiteX7" fmla="*/ 92356 w 1174803"/>
                <a:gd name="connsiteY7" fmla="*/ 1081871 h 1136307"/>
                <a:gd name="connsiteX8" fmla="*/ 75350 w 1174803"/>
                <a:gd name="connsiteY8" fmla="*/ 719425 h 1136307"/>
                <a:gd name="connsiteX9" fmla="*/ 75350 w 1174803"/>
                <a:gd name="connsiteY9" fmla="*/ 357366 h 1136307"/>
                <a:gd name="connsiteX0" fmla="*/ 75350 w 1174803"/>
                <a:gd name="connsiteY0" fmla="*/ 357366 h 1133764"/>
                <a:gd name="connsiteX1" fmla="*/ 432716 w 1174803"/>
                <a:gd name="connsiteY1" fmla="*/ 0 h 1133764"/>
                <a:gd name="connsiteX2" fmla="*/ 703903 w 1174803"/>
                <a:gd name="connsiteY2" fmla="*/ 0 h 1133764"/>
                <a:gd name="connsiteX3" fmla="*/ 1061269 w 1174803"/>
                <a:gd name="connsiteY3" fmla="*/ 357366 h 1133764"/>
                <a:gd name="connsiteX4" fmla="*/ 1061269 w 1174803"/>
                <a:gd name="connsiteY4" fmla="*/ 719425 h 1133764"/>
                <a:gd name="connsiteX5" fmla="*/ 1095063 w 1174803"/>
                <a:gd name="connsiteY5" fmla="*/ 1081871 h 1133764"/>
                <a:gd name="connsiteX6" fmla="*/ 575887 w 1174803"/>
                <a:gd name="connsiteY6" fmla="*/ 1133586 h 1133764"/>
                <a:gd name="connsiteX7" fmla="*/ 92356 w 1174803"/>
                <a:gd name="connsiteY7" fmla="*/ 1081871 h 1133764"/>
                <a:gd name="connsiteX8" fmla="*/ 75350 w 1174803"/>
                <a:gd name="connsiteY8" fmla="*/ 719425 h 1133764"/>
                <a:gd name="connsiteX9" fmla="*/ 75350 w 1174803"/>
                <a:gd name="connsiteY9" fmla="*/ 357366 h 1133764"/>
                <a:gd name="connsiteX0" fmla="*/ 75350 w 1174803"/>
                <a:gd name="connsiteY0" fmla="*/ 357366 h 1134164"/>
                <a:gd name="connsiteX1" fmla="*/ 432716 w 1174803"/>
                <a:gd name="connsiteY1" fmla="*/ 0 h 1134164"/>
                <a:gd name="connsiteX2" fmla="*/ 703903 w 1174803"/>
                <a:gd name="connsiteY2" fmla="*/ 0 h 1134164"/>
                <a:gd name="connsiteX3" fmla="*/ 1061269 w 1174803"/>
                <a:gd name="connsiteY3" fmla="*/ 357366 h 1134164"/>
                <a:gd name="connsiteX4" fmla="*/ 1061269 w 1174803"/>
                <a:gd name="connsiteY4" fmla="*/ 719425 h 1134164"/>
                <a:gd name="connsiteX5" fmla="*/ 1095063 w 1174803"/>
                <a:gd name="connsiteY5" fmla="*/ 1081871 h 1134164"/>
                <a:gd name="connsiteX6" fmla="*/ 575887 w 1174803"/>
                <a:gd name="connsiteY6" fmla="*/ 1133586 h 1134164"/>
                <a:gd name="connsiteX7" fmla="*/ 92356 w 1174803"/>
                <a:gd name="connsiteY7" fmla="*/ 1081871 h 1134164"/>
                <a:gd name="connsiteX8" fmla="*/ 75350 w 1174803"/>
                <a:gd name="connsiteY8" fmla="*/ 719425 h 1134164"/>
                <a:gd name="connsiteX9" fmla="*/ 75350 w 1174803"/>
                <a:gd name="connsiteY9" fmla="*/ 357366 h 11341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74803" h="1134164">
                  <a:moveTo>
                    <a:pt x="75350" y="357366"/>
                  </a:moveTo>
                  <a:cubicBezTo>
                    <a:pt x="75350" y="159998"/>
                    <a:pt x="235348" y="0"/>
                    <a:pt x="432716" y="0"/>
                  </a:cubicBezTo>
                  <a:lnTo>
                    <a:pt x="703903" y="0"/>
                  </a:lnTo>
                  <a:cubicBezTo>
                    <a:pt x="901271" y="0"/>
                    <a:pt x="1061269" y="159998"/>
                    <a:pt x="1061269" y="357366"/>
                  </a:cubicBezTo>
                  <a:lnTo>
                    <a:pt x="1061269" y="719425"/>
                  </a:lnTo>
                  <a:cubicBezTo>
                    <a:pt x="1061269" y="916793"/>
                    <a:pt x="1292431" y="1081871"/>
                    <a:pt x="1095063" y="1081871"/>
                  </a:cubicBezTo>
                  <a:cubicBezTo>
                    <a:pt x="922004" y="1080483"/>
                    <a:pt x="950424" y="1140664"/>
                    <a:pt x="575887" y="1133586"/>
                  </a:cubicBezTo>
                  <a:cubicBezTo>
                    <a:pt x="201350" y="1126508"/>
                    <a:pt x="253533" y="1099109"/>
                    <a:pt x="92356" y="1081871"/>
                  </a:cubicBezTo>
                  <a:cubicBezTo>
                    <a:pt x="-105012" y="1081871"/>
                    <a:pt x="75350" y="916793"/>
                    <a:pt x="75350" y="719425"/>
                  </a:cubicBezTo>
                  <a:lnTo>
                    <a:pt x="75350" y="357366"/>
                  </a:ln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29" name="グループ化 228"/>
            <p:cNvGrpSpPr/>
            <p:nvPr/>
          </p:nvGrpSpPr>
          <p:grpSpPr>
            <a:xfrm>
              <a:off x="4639740" y="5077924"/>
              <a:ext cx="669869" cy="139573"/>
              <a:chOff x="4537192" y="5025413"/>
              <a:chExt cx="883208" cy="196354"/>
            </a:xfrm>
          </p:grpSpPr>
          <p:sp>
            <p:nvSpPr>
              <p:cNvPr id="234" name="円/楕円 34"/>
              <p:cNvSpPr/>
              <p:nvPr/>
            </p:nvSpPr>
            <p:spPr bwMode="auto">
              <a:xfrm>
                <a:off x="4988136" y="5025413"/>
                <a:ext cx="432264" cy="192444"/>
              </a:xfrm>
              <a:custGeom>
                <a:avLst/>
                <a:gdLst>
                  <a:gd name="connsiteX0" fmla="*/ 0 w 254464"/>
                  <a:gd name="connsiteY0" fmla="*/ 90010 h 180020"/>
                  <a:gd name="connsiteX1" fmla="*/ 127232 w 254464"/>
                  <a:gd name="connsiteY1" fmla="*/ 0 h 180020"/>
                  <a:gd name="connsiteX2" fmla="*/ 254464 w 254464"/>
                  <a:gd name="connsiteY2" fmla="*/ 90010 h 180020"/>
                  <a:gd name="connsiteX3" fmla="*/ 127232 w 254464"/>
                  <a:gd name="connsiteY3" fmla="*/ 180020 h 180020"/>
                  <a:gd name="connsiteX4" fmla="*/ 0 w 254464"/>
                  <a:gd name="connsiteY4" fmla="*/ 90010 h 180020"/>
                  <a:gd name="connsiteX0" fmla="*/ 0 w 432264"/>
                  <a:gd name="connsiteY0" fmla="*/ 100929 h 192444"/>
                  <a:gd name="connsiteX1" fmla="*/ 127232 w 432264"/>
                  <a:gd name="connsiteY1" fmla="*/ 10919 h 192444"/>
                  <a:gd name="connsiteX2" fmla="*/ 432264 w 432264"/>
                  <a:gd name="connsiteY2" fmla="*/ 34889 h 192444"/>
                  <a:gd name="connsiteX3" fmla="*/ 127232 w 432264"/>
                  <a:gd name="connsiteY3" fmla="*/ 190939 h 192444"/>
                  <a:gd name="connsiteX4" fmla="*/ 0 w 432264"/>
                  <a:gd name="connsiteY4" fmla="*/ 100929 h 192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2264" h="192444">
                    <a:moveTo>
                      <a:pt x="0" y="100929"/>
                    </a:moveTo>
                    <a:cubicBezTo>
                      <a:pt x="0" y="51218"/>
                      <a:pt x="55188" y="21926"/>
                      <a:pt x="127232" y="10919"/>
                    </a:cubicBezTo>
                    <a:cubicBezTo>
                      <a:pt x="199276" y="-88"/>
                      <a:pt x="432264" y="-14822"/>
                      <a:pt x="432264" y="34889"/>
                    </a:cubicBezTo>
                    <a:cubicBezTo>
                      <a:pt x="432264" y="84600"/>
                      <a:pt x="199276" y="179932"/>
                      <a:pt x="127232" y="190939"/>
                    </a:cubicBezTo>
                    <a:cubicBezTo>
                      <a:pt x="55188" y="201946"/>
                      <a:pt x="0" y="150640"/>
                      <a:pt x="0" y="100929"/>
                    </a:cubicBezTo>
                    <a:close/>
                  </a:path>
                </a:pathLst>
              </a:custGeom>
              <a:solidFill>
                <a:schemeClr val="accent5">
                  <a:lumMod val="60000"/>
                  <a:lumOff val="40000"/>
                </a:schemeClr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28575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235" name="円/楕円 34"/>
              <p:cNvSpPr/>
              <p:nvPr/>
            </p:nvSpPr>
            <p:spPr bwMode="auto">
              <a:xfrm>
                <a:off x="5013723" y="5059703"/>
                <a:ext cx="255592" cy="113900"/>
              </a:xfrm>
              <a:custGeom>
                <a:avLst/>
                <a:gdLst>
                  <a:gd name="connsiteX0" fmla="*/ 0 w 254464"/>
                  <a:gd name="connsiteY0" fmla="*/ 90010 h 180020"/>
                  <a:gd name="connsiteX1" fmla="*/ 127232 w 254464"/>
                  <a:gd name="connsiteY1" fmla="*/ 0 h 180020"/>
                  <a:gd name="connsiteX2" fmla="*/ 254464 w 254464"/>
                  <a:gd name="connsiteY2" fmla="*/ 90010 h 180020"/>
                  <a:gd name="connsiteX3" fmla="*/ 127232 w 254464"/>
                  <a:gd name="connsiteY3" fmla="*/ 180020 h 180020"/>
                  <a:gd name="connsiteX4" fmla="*/ 0 w 254464"/>
                  <a:gd name="connsiteY4" fmla="*/ 90010 h 180020"/>
                  <a:gd name="connsiteX0" fmla="*/ 0 w 432264"/>
                  <a:gd name="connsiteY0" fmla="*/ 100929 h 192444"/>
                  <a:gd name="connsiteX1" fmla="*/ 127232 w 432264"/>
                  <a:gd name="connsiteY1" fmla="*/ 10919 h 192444"/>
                  <a:gd name="connsiteX2" fmla="*/ 432264 w 432264"/>
                  <a:gd name="connsiteY2" fmla="*/ 34889 h 192444"/>
                  <a:gd name="connsiteX3" fmla="*/ 127232 w 432264"/>
                  <a:gd name="connsiteY3" fmla="*/ 190939 h 192444"/>
                  <a:gd name="connsiteX4" fmla="*/ 0 w 432264"/>
                  <a:gd name="connsiteY4" fmla="*/ 100929 h 192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2264" h="192444">
                    <a:moveTo>
                      <a:pt x="0" y="100929"/>
                    </a:moveTo>
                    <a:cubicBezTo>
                      <a:pt x="0" y="51218"/>
                      <a:pt x="55188" y="21926"/>
                      <a:pt x="127232" y="10919"/>
                    </a:cubicBezTo>
                    <a:cubicBezTo>
                      <a:pt x="199276" y="-88"/>
                      <a:pt x="432264" y="-14822"/>
                      <a:pt x="432264" y="34889"/>
                    </a:cubicBezTo>
                    <a:cubicBezTo>
                      <a:pt x="432264" y="84600"/>
                      <a:pt x="199276" y="179932"/>
                      <a:pt x="127232" y="190939"/>
                    </a:cubicBezTo>
                    <a:cubicBezTo>
                      <a:pt x="55188" y="201946"/>
                      <a:pt x="0" y="150640"/>
                      <a:pt x="0" y="100929"/>
                    </a:cubicBezTo>
                    <a:close/>
                  </a:path>
                </a:pathLst>
              </a:custGeom>
              <a:solidFill>
                <a:srgbClr val="00B0F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6" name="円/楕円 34"/>
              <p:cNvSpPr/>
              <p:nvPr/>
            </p:nvSpPr>
            <p:spPr bwMode="auto">
              <a:xfrm flipH="1">
                <a:off x="4537192" y="5025413"/>
                <a:ext cx="432264" cy="192444"/>
              </a:xfrm>
              <a:custGeom>
                <a:avLst/>
                <a:gdLst>
                  <a:gd name="connsiteX0" fmla="*/ 0 w 254464"/>
                  <a:gd name="connsiteY0" fmla="*/ 90010 h 180020"/>
                  <a:gd name="connsiteX1" fmla="*/ 127232 w 254464"/>
                  <a:gd name="connsiteY1" fmla="*/ 0 h 180020"/>
                  <a:gd name="connsiteX2" fmla="*/ 254464 w 254464"/>
                  <a:gd name="connsiteY2" fmla="*/ 90010 h 180020"/>
                  <a:gd name="connsiteX3" fmla="*/ 127232 w 254464"/>
                  <a:gd name="connsiteY3" fmla="*/ 180020 h 180020"/>
                  <a:gd name="connsiteX4" fmla="*/ 0 w 254464"/>
                  <a:gd name="connsiteY4" fmla="*/ 90010 h 180020"/>
                  <a:gd name="connsiteX0" fmla="*/ 0 w 432264"/>
                  <a:gd name="connsiteY0" fmla="*/ 100929 h 192444"/>
                  <a:gd name="connsiteX1" fmla="*/ 127232 w 432264"/>
                  <a:gd name="connsiteY1" fmla="*/ 10919 h 192444"/>
                  <a:gd name="connsiteX2" fmla="*/ 432264 w 432264"/>
                  <a:gd name="connsiteY2" fmla="*/ 34889 h 192444"/>
                  <a:gd name="connsiteX3" fmla="*/ 127232 w 432264"/>
                  <a:gd name="connsiteY3" fmla="*/ 190939 h 192444"/>
                  <a:gd name="connsiteX4" fmla="*/ 0 w 432264"/>
                  <a:gd name="connsiteY4" fmla="*/ 100929 h 192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2264" h="192444">
                    <a:moveTo>
                      <a:pt x="0" y="100929"/>
                    </a:moveTo>
                    <a:cubicBezTo>
                      <a:pt x="0" y="51218"/>
                      <a:pt x="55188" y="21926"/>
                      <a:pt x="127232" y="10919"/>
                    </a:cubicBezTo>
                    <a:cubicBezTo>
                      <a:pt x="199276" y="-88"/>
                      <a:pt x="432264" y="-14822"/>
                      <a:pt x="432264" y="34889"/>
                    </a:cubicBezTo>
                    <a:cubicBezTo>
                      <a:pt x="432264" y="84600"/>
                      <a:pt x="199276" y="179932"/>
                      <a:pt x="127232" y="190939"/>
                    </a:cubicBezTo>
                    <a:cubicBezTo>
                      <a:pt x="55188" y="201946"/>
                      <a:pt x="0" y="150640"/>
                      <a:pt x="0" y="100929"/>
                    </a:cubicBezTo>
                    <a:close/>
                  </a:path>
                </a:pathLst>
              </a:custGeom>
              <a:solidFill>
                <a:schemeClr val="accent5">
                  <a:lumMod val="60000"/>
                  <a:lumOff val="40000"/>
                </a:schemeClr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28575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237" name="円/楕円 34"/>
              <p:cNvSpPr/>
              <p:nvPr/>
            </p:nvSpPr>
            <p:spPr bwMode="auto">
              <a:xfrm flipH="1">
                <a:off x="4710514" y="5059703"/>
                <a:ext cx="235891" cy="125462"/>
              </a:xfrm>
              <a:custGeom>
                <a:avLst/>
                <a:gdLst>
                  <a:gd name="connsiteX0" fmla="*/ 0 w 254464"/>
                  <a:gd name="connsiteY0" fmla="*/ 90010 h 180020"/>
                  <a:gd name="connsiteX1" fmla="*/ 127232 w 254464"/>
                  <a:gd name="connsiteY1" fmla="*/ 0 h 180020"/>
                  <a:gd name="connsiteX2" fmla="*/ 254464 w 254464"/>
                  <a:gd name="connsiteY2" fmla="*/ 90010 h 180020"/>
                  <a:gd name="connsiteX3" fmla="*/ 127232 w 254464"/>
                  <a:gd name="connsiteY3" fmla="*/ 180020 h 180020"/>
                  <a:gd name="connsiteX4" fmla="*/ 0 w 254464"/>
                  <a:gd name="connsiteY4" fmla="*/ 90010 h 180020"/>
                  <a:gd name="connsiteX0" fmla="*/ 0 w 432264"/>
                  <a:gd name="connsiteY0" fmla="*/ 100929 h 192444"/>
                  <a:gd name="connsiteX1" fmla="*/ 127232 w 432264"/>
                  <a:gd name="connsiteY1" fmla="*/ 10919 h 192444"/>
                  <a:gd name="connsiteX2" fmla="*/ 432264 w 432264"/>
                  <a:gd name="connsiteY2" fmla="*/ 34889 h 192444"/>
                  <a:gd name="connsiteX3" fmla="*/ 127232 w 432264"/>
                  <a:gd name="connsiteY3" fmla="*/ 190939 h 192444"/>
                  <a:gd name="connsiteX4" fmla="*/ 0 w 432264"/>
                  <a:gd name="connsiteY4" fmla="*/ 100929 h 192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2264" h="192444">
                    <a:moveTo>
                      <a:pt x="0" y="100929"/>
                    </a:moveTo>
                    <a:cubicBezTo>
                      <a:pt x="0" y="51218"/>
                      <a:pt x="55188" y="21926"/>
                      <a:pt x="127232" y="10919"/>
                    </a:cubicBezTo>
                    <a:cubicBezTo>
                      <a:pt x="199276" y="-88"/>
                      <a:pt x="432264" y="-14822"/>
                      <a:pt x="432264" y="34889"/>
                    </a:cubicBezTo>
                    <a:cubicBezTo>
                      <a:pt x="432264" y="84600"/>
                      <a:pt x="199276" y="179932"/>
                      <a:pt x="127232" y="190939"/>
                    </a:cubicBezTo>
                    <a:cubicBezTo>
                      <a:pt x="55188" y="201946"/>
                      <a:pt x="0" y="150640"/>
                      <a:pt x="0" y="100929"/>
                    </a:cubicBezTo>
                    <a:close/>
                  </a:path>
                </a:pathLst>
              </a:custGeom>
              <a:solidFill>
                <a:srgbClr val="00B0F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8" name="円/楕円 237"/>
              <p:cNvSpPr/>
              <p:nvPr/>
            </p:nvSpPr>
            <p:spPr bwMode="auto">
              <a:xfrm>
                <a:off x="4907611" y="5076050"/>
                <a:ext cx="149366" cy="145717"/>
              </a:xfrm>
              <a:prstGeom prst="ellipse">
                <a:avLst/>
              </a:prstGeom>
              <a:solidFill>
                <a:schemeClr val="accent1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28575">
                    <a:solidFill>
                      <a:schemeClr val="tx1"/>
                    </a:solidFill>
                  </a:ln>
                </a:endParaRPr>
              </a:p>
            </p:txBody>
          </p:sp>
        </p:grpSp>
        <p:sp>
          <p:nvSpPr>
            <p:cNvPr id="230" name="角丸四角形 229"/>
            <p:cNvSpPr/>
            <p:nvPr/>
          </p:nvSpPr>
          <p:spPr bwMode="auto">
            <a:xfrm>
              <a:off x="4555461" y="5481474"/>
              <a:ext cx="824260" cy="691882"/>
            </a:xfrm>
            <a:prstGeom prst="roundRect">
              <a:avLst>
                <a:gd name="adj" fmla="val 8377"/>
              </a:avLst>
            </a:prstGeom>
            <a:solidFill>
              <a:schemeClr val="bg1"/>
            </a:solidFill>
            <a:ln w="19050">
              <a:solidFill>
                <a:srgbClr val="00B0F0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1" name="円/楕円 230"/>
            <p:cNvSpPr/>
            <p:nvPr/>
          </p:nvSpPr>
          <p:spPr bwMode="auto">
            <a:xfrm>
              <a:off x="5181248" y="5242886"/>
              <a:ext cx="69293" cy="69293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2" name="角丸四角形 231"/>
            <p:cNvSpPr/>
            <p:nvPr/>
          </p:nvSpPr>
          <p:spPr bwMode="auto">
            <a:xfrm rot="2648769">
              <a:off x="5245628" y="5325059"/>
              <a:ext cx="127963" cy="64418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3" name="テキスト ボックス 232"/>
            <p:cNvSpPr txBox="1"/>
            <p:nvPr/>
          </p:nvSpPr>
          <p:spPr>
            <a:xfrm>
              <a:off x="4631896" y="5572087"/>
              <a:ext cx="677713" cy="510655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>
                  <a:gd name="adj" fmla="val 50270"/>
                </a:avLst>
              </a:prstTxWarp>
              <a:spAutoFit/>
            </a:bodyPr>
            <a:lstStyle/>
            <a:p>
              <a:pPr algn="ctr"/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燃やす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algn="ctr"/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ゴミ</a:t>
              </a:r>
              <a:endPara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grpSp>
        <p:nvGrpSpPr>
          <p:cNvPr id="239" name="グループ化 238"/>
          <p:cNvGrpSpPr/>
          <p:nvPr/>
        </p:nvGrpSpPr>
        <p:grpSpPr>
          <a:xfrm>
            <a:off x="3502912" y="2621328"/>
            <a:ext cx="3133438" cy="2888528"/>
            <a:chOff x="4346109" y="5077924"/>
            <a:chExt cx="1257132" cy="1229843"/>
          </a:xfrm>
        </p:grpSpPr>
        <p:sp>
          <p:nvSpPr>
            <p:cNvPr id="240" name="角丸四角形 32"/>
            <p:cNvSpPr/>
            <p:nvPr/>
          </p:nvSpPr>
          <p:spPr bwMode="auto">
            <a:xfrm>
              <a:off x="4346109" y="5173603"/>
              <a:ext cx="1257132" cy="1134164"/>
            </a:xfrm>
            <a:custGeom>
              <a:avLst/>
              <a:gdLst>
                <a:gd name="connsiteX0" fmla="*/ 0 w 985919"/>
                <a:gd name="connsiteY0" fmla="*/ 357366 h 1076791"/>
                <a:gd name="connsiteX1" fmla="*/ 357366 w 985919"/>
                <a:gd name="connsiteY1" fmla="*/ 0 h 1076791"/>
                <a:gd name="connsiteX2" fmla="*/ 628553 w 985919"/>
                <a:gd name="connsiteY2" fmla="*/ 0 h 1076791"/>
                <a:gd name="connsiteX3" fmla="*/ 985919 w 985919"/>
                <a:gd name="connsiteY3" fmla="*/ 357366 h 1076791"/>
                <a:gd name="connsiteX4" fmla="*/ 985919 w 985919"/>
                <a:gd name="connsiteY4" fmla="*/ 719425 h 1076791"/>
                <a:gd name="connsiteX5" fmla="*/ 628553 w 985919"/>
                <a:gd name="connsiteY5" fmla="*/ 1076791 h 1076791"/>
                <a:gd name="connsiteX6" fmla="*/ 357366 w 985919"/>
                <a:gd name="connsiteY6" fmla="*/ 1076791 h 1076791"/>
                <a:gd name="connsiteX7" fmla="*/ 0 w 985919"/>
                <a:gd name="connsiteY7" fmla="*/ 719425 h 1076791"/>
                <a:gd name="connsiteX8" fmla="*/ 0 w 985919"/>
                <a:gd name="connsiteY8" fmla="*/ 357366 h 1076791"/>
                <a:gd name="connsiteX0" fmla="*/ 1 w 985920"/>
                <a:gd name="connsiteY0" fmla="*/ 357366 h 1081871"/>
                <a:gd name="connsiteX1" fmla="*/ 357367 w 985920"/>
                <a:gd name="connsiteY1" fmla="*/ 0 h 1081871"/>
                <a:gd name="connsiteX2" fmla="*/ 628554 w 985920"/>
                <a:gd name="connsiteY2" fmla="*/ 0 h 1081871"/>
                <a:gd name="connsiteX3" fmla="*/ 985920 w 985920"/>
                <a:gd name="connsiteY3" fmla="*/ 357366 h 1081871"/>
                <a:gd name="connsiteX4" fmla="*/ 985920 w 985920"/>
                <a:gd name="connsiteY4" fmla="*/ 719425 h 1081871"/>
                <a:gd name="connsiteX5" fmla="*/ 628554 w 985920"/>
                <a:gd name="connsiteY5" fmla="*/ 1076791 h 1081871"/>
                <a:gd name="connsiteX6" fmla="*/ 194807 w 985920"/>
                <a:gd name="connsiteY6" fmla="*/ 1081871 h 1081871"/>
                <a:gd name="connsiteX7" fmla="*/ 1 w 985920"/>
                <a:gd name="connsiteY7" fmla="*/ 719425 h 1081871"/>
                <a:gd name="connsiteX8" fmla="*/ 1 w 985920"/>
                <a:gd name="connsiteY8" fmla="*/ 357366 h 1081871"/>
                <a:gd name="connsiteX0" fmla="*/ 75350 w 1061269"/>
                <a:gd name="connsiteY0" fmla="*/ 357366 h 1081871"/>
                <a:gd name="connsiteX1" fmla="*/ 432716 w 1061269"/>
                <a:gd name="connsiteY1" fmla="*/ 0 h 1081871"/>
                <a:gd name="connsiteX2" fmla="*/ 703903 w 1061269"/>
                <a:gd name="connsiteY2" fmla="*/ 0 h 1081871"/>
                <a:gd name="connsiteX3" fmla="*/ 1061269 w 1061269"/>
                <a:gd name="connsiteY3" fmla="*/ 357366 h 1081871"/>
                <a:gd name="connsiteX4" fmla="*/ 1061269 w 1061269"/>
                <a:gd name="connsiteY4" fmla="*/ 719425 h 1081871"/>
                <a:gd name="connsiteX5" fmla="*/ 703903 w 1061269"/>
                <a:gd name="connsiteY5" fmla="*/ 1076791 h 1081871"/>
                <a:gd name="connsiteX6" fmla="*/ 92356 w 1061269"/>
                <a:gd name="connsiteY6" fmla="*/ 1081871 h 1081871"/>
                <a:gd name="connsiteX7" fmla="*/ 75350 w 1061269"/>
                <a:gd name="connsiteY7" fmla="*/ 719425 h 1081871"/>
                <a:gd name="connsiteX8" fmla="*/ 75350 w 1061269"/>
                <a:gd name="connsiteY8" fmla="*/ 357366 h 1081871"/>
                <a:gd name="connsiteX0" fmla="*/ 75350 w 1224487"/>
                <a:gd name="connsiteY0" fmla="*/ 357366 h 1086951"/>
                <a:gd name="connsiteX1" fmla="*/ 432716 w 1224487"/>
                <a:gd name="connsiteY1" fmla="*/ 0 h 1086951"/>
                <a:gd name="connsiteX2" fmla="*/ 703903 w 1224487"/>
                <a:gd name="connsiteY2" fmla="*/ 0 h 1086951"/>
                <a:gd name="connsiteX3" fmla="*/ 1061269 w 1224487"/>
                <a:gd name="connsiteY3" fmla="*/ 357366 h 1086951"/>
                <a:gd name="connsiteX4" fmla="*/ 1061269 w 1224487"/>
                <a:gd name="connsiteY4" fmla="*/ 719425 h 1086951"/>
                <a:gd name="connsiteX5" fmla="*/ 1156023 w 1224487"/>
                <a:gd name="connsiteY5" fmla="*/ 1086951 h 1086951"/>
                <a:gd name="connsiteX6" fmla="*/ 92356 w 1224487"/>
                <a:gd name="connsiteY6" fmla="*/ 1081871 h 1086951"/>
                <a:gd name="connsiteX7" fmla="*/ 75350 w 1224487"/>
                <a:gd name="connsiteY7" fmla="*/ 719425 h 1086951"/>
                <a:gd name="connsiteX8" fmla="*/ 75350 w 1224487"/>
                <a:gd name="connsiteY8" fmla="*/ 357366 h 1086951"/>
                <a:gd name="connsiteX0" fmla="*/ 75350 w 1174803"/>
                <a:gd name="connsiteY0" fmla="*/ 357366 h 1081871"/>
                <a:gd name="connsiteX1" fmla="*/ 432716 w 1174803"/>
                <a:gd name="connsiteY1" fmla="*/ 0 h 1081871"/>
                <a:gd name="connsiteX2" fmla="*/ 703903 w 1174803"/>
                <a:gd name="connsiteY2" fmla="*/ 0 h 1081871"/>
                <a:gd name="connsiteX3" fmla="*/ 1061269 w 1174803"/>
                <a:gd name="connsiteY3" fmla="*/ 357366 h 1081871"/>
                <a:gd name="connsiteX4" fmla="*/ 1061269 w 1174803"/>
                <a:gd name="connsiteY4" fmla="*/ 719425 h 1081871"/>
                <a:gd name="connsiteX5" fmla="*/ 1095063 w 1174803"/>
                <a:gd name="connsiteY5" fmla="*/ 1081871 h 1081871"/>
                <a:gd name="connsiteX6" fmla="*/ 92356 w 1174803"/>
                <a:gd name="connsiteY6" fmla="*/ 1081871 h 1081871"/>
                <a:gd name="connsiteX7" fmla="*/ 75350 w 1174803"/>
                <a:gd name="connsiteY7" fmla="*/ 719425 h 1081871"/>
                <a:gd name="connsiteX8" fmla="*/ 75350 w 1174803"/>
                <a:gd name="connsiteY8" fmla="*/ 357366 h 1081871"/>
                <a:gd name="connsiteX0" fmla="*/ 75350 w 1174803"/>
                <a:gd name="connsiteY0" fmla="*/ 357366 h 1133612"/>
                <a:gd name="connsiteX1" fmla="*/ 432716 w 1174803"/>
                <a:gd name="connsiteY1" fmla="*/ 0 h 1133612"/>
                <a:gd name="connsiteX2" fmla="*/ 703903 w 1174803"/>
                <a:gd name="connsiteY2" fmla="*/ 0 h 1133612"/>
                <a:gd name="connsiteX3" fmla="*/ 1061269 w 1174803"/>
                <a:gd name="connsiteY3" fmla="*/ 357366 h 1133612"/>
                <a:gd name="connsiteX4" fmla="*/ 1061269 w 1174803"/>
                <a:gd name="connsiteY4" fmla="*/ 719425 h 1133612"/>
                <a:gd name="connsiteX5" fmla="*/ 1095063 w 1174803"/>
                <a:gd name="connsiteY5" fmla="*/ 1081871 h 1133612"/>
                <a:gd name="connsiteX6" fmla="*/ 575887 w 1174803"/>
                <a:gd name="connsiteY6" fmla="*/ 1133586 h 1133612"/>
                <a:gd name="connsiteX7" fmla="*/ 92356 w 1174803"/>
                <a:gd name="connsiteY7" fmla="*/ 1081871 h 1133612"/>
                <a:gd name="connsiteX8" fmla="*/ 75350 w 1174803"/>
                <a:gd name="connsiteY8" fmla="*/ 719425 h 1133612"/>
                <a:gd name="connsiteX9" fmla="*/ 75350 w 1174803"/>
                <a:gd name="connsiteY9" fmla="*/ 357366 h 1133612"/>
                <a:gd name="connsiteX0" fmla="*/ 75350 w 1174803"/>
                <a:gd name="connsiteY0" fmla="*/ 357366 h 1136307"/>
                <a:gd name="connsiteX1" fmla="*/ 432716 w 1174803"/>
                <a:gd name="connsiteY1" fmla="*/ 0 h 1136307"/>
                <a:gd name="connsiteX2" fmla="*/ 703903 w 1174803"/>
                <a:gd name="connsiteY2" fmla="*/ 0 h 1136307"/>
                <a:gd name="connsiteX3" fmla="*/ 1061269 w 1174803"/>
                <a:gd name="connsiteY3" fmla="*/ 357366 h 1136307"/>
                <a:gd name="connsiteX4" fmla="*/ 1061269 w 1174803"/>
                <a:gd name="connsiteY4" fmla="*/ 719425 h 1136307"/>
                <a:gd name="connsiteX5" fmla="*/ 1095063 w 1174803"/>
                <a:gd name="connsiteY5" fmla="*/ 1081871 h 1136307"/>
                <a:gd name="connsiteX6" fmla="*/ 575887 w 1174803"/>
                <a:gd name="connsiteY6" fmla="*/ 1133586 h 1136307"/>
                <a:gd name="connsiteX7" fmla="*/ 92356 w 1174803"/>
                <a:gd name="connsiteY7" fmla="*/ 1081871 h 1136307"/>
                <a:gd name="connsiteX8" fmla="*/ 75350 w 1174803"/>
                <a:gd name="connsiteY8" fmla="*/ 719425 h 1136307"/>
                <a:gd name="connsiteX9" fmla="*/ 75350 w 1174803"/>
                <a:gd name="connsiteY9" fmla="*/ 357366 h 1136307"/>
                <a:gd name="connsiteX0" fmla="*/ 75350 w 1174803"/>
                <a:gd name="connsiteY0" fmla="*/ 357366 h 1136307"/>
                <a:gd name="connsiteX1" fmla="*/ 432716 w 1174803"/>
                <a:gd name="connsiteY1" fmla="*/ 0 h 1136307"/>
                <a:gd name="connsiteX2" fmla="*/ 703903 w 1174803"/>
                <a:gd name="connsiteY2" fmla="*/ 0 h 1136307"/>
                <a:gd name="connsiteX3" fmla="*/ 1061269 w 1174803"/>
                <a:gd name="connsiteY3" fmla="*/ 357366 h 1136307"/>
                <a:gd name="connsiteX4" fmla="*/ 1061269 w 1174803"/>
                <a:gd name="connsiteY4" fmla="*/ 719425 h 1136307"/>
                <a:gd name="connsiteX5" fmla="*/ 1095063 w 1174803"/>
                <a:gd name="connsiteY5" fmla="*/ 1081871 h 1136307"/>
                <a:gd name="connsiteX6" fmla="*/ 575887 w 1174803"/>
                <a:gd name="connsiteY6" fmla="*/ 1133586 h 1136307"/>
                <a:gd name="connsiteX7" fmla="*/ 92356 w 1174803"/>
                <a:gd name="connsiteY7" fmla="*/ 1081871 h 1136307"/>
                <a:gd name="connsiteX8" fmla="*/ 75350 w 1174803"/>
                <a:gd name="connsiteY8" fmla="*/ 719425 h 1136307"/>
                <a:gd name="connsiteX9" fmla="*/ 75350 w 1174803"/>
                <a:gd name="connsiteY9" fmla="*/ 357366 h 1136307"/>
                <a:gd name="connsiteX0" fmla="*/ 75350 w 1174803"/>
                <a:gd name="connsiteY0" fmla="*/ 357366 h 1136307"/>
                <a:gd name="connsiteX1" fmla="*/ 432716 w 1174803"/>
                <a:gd name="connsiteY1" fmla="*/ 0 h 1136307"/>
                <a:gd name="connsiteX2" fmla="*/ 703903 w 1174803"/>
                <a:gd name="connsiteY2" fmla="*/ 0 h 1136307"/>
                <a:gd name="connsiteX3" fmla="*/ 1061269 w 1174803"/>
                <a:gd name="connsiteY3" fmla="*/ 357366 h 1136307"/>
                <a:gd name="connsiteX4" fmla="*/ 1061269 w 1174803"/>
                <a:gd name="connsiteY4" fmla="*/ 719425 h 1136307"/>
                <a:gd name="connsiteX5" fmla="*/ 1095063 w 1174803"/>
                <a:gd name="connsiteY5" fmla="*/ 1081871 h 1136307"/>
                <a:gd name="connsiteX6" fmla="*/ 575887 w 1174803"/>
                <a:gd name="connsiteY6" fmla="*/ 1133586 h 1136307"/>
                <a:gd name="connsiteX7" fmla="*/ 92356 w 1174803"/>
                <a:gd name="connsiteY7" fmla="*/ 1081871 h 1136307"/>
                <a:gd name="connsiteX8" fmla="*/ 75350 w 1174803"/>
                <a:gd name="connsiteY8" fmla="*/ 719425 h 1136307"/>
                <a:gd name="connsiteX9" fmla="*/ 75350 w 1174803"/>
                <a:gd name="connsiteY9" fmla="*/ 357366 h 1136307"/>
                <a:gd name="connsiteX0" fmla="*/ 75350 w 1174803"/>
                <a:gd name="connsiteY0" fmla="*/ 357366 h 1133764"/>
                <a:gd name="connsiteX1" fmla="*/ 432716 w 1174803"/>
                <a:gd name="connsiteY1" fmla="*/ 0 h 1133764"/>
                <a:gd name="connsiteX2" fmla="*/ 703903 w 1174803"/>
                <a:gd name="connsiteY2" fmla="*/ 0 h 1133764"/>
                <a:gd name="connsiteX3" fmla="*/ 1061269 w 1174803"/>
                <a:gd name="connsiteY3" fmla="*/ 357366 h 1133764"/>
                <a:gd name="connsiteX4" fmla="*/ 1061269 w 1174803"/>
                <a:gd name="connsiteY4" fmla="*/ 719425 h 1133764"/>
                <a:gd name="connsiteX5" fmla="*/ 1095063 w 1174803"/>
                <a:gd name="connsiteY5" fmla="*/ 1081871 h 1133764"/>
                <a:gd name="connsiteX6" fmla="*/ 575887 w 1174803"/>
                <a:gd name="connsiteY6" fmla="*/ 1133586 h 1133764"/>
                <a:gd name="connsiteX7" fmla="*/ 92356 w 1174803"/>
                <a:gd name="connsiteY7" fmla="*/ 1081871 h 1133764"/>
                <a:gd name="connsiteX8" fmla="*/ 75350 w 1174803"/>
                <a:gd name="connsiteY8" fmla="*/ 719425 h 1133764"/>
                <a:gd name="connsiteX9" fmla="*/ 75350 w 1174803"/>
                <a:gd name="connsiteY9" fmla="*/ 357366 h 1133764"/>
                <a:gd name="connsiteX0" fmla="*/ 75350 w 1174803"/>
                <a:gd name="connsiteY0" fmla="*/ 357366 h 1134164"/>
                <a:gd name="connsiteX1" fmla="*/ 432716 w 1174803"/>
                <a:gd name="connsiteY1" fmla="*/ 0 h 1134164"/>
                <a:gd name="connsiteX2" fmla="*/ 703903 w 1174803"/>
                <a:gd name="connsiteY2" fmla="*/ 0 h 1134164"/>
                <a:gd name="connsiteX3" fmla="*/ 1061269 w 1174803"/>
                <a:gd name="connsiteY3" fmla="*/ 357366 h 1134164"/>
                <a:gd name="connsiteX4" fmla="*/ 1061269 w 1174803"/>
                <a:gd name="connsiteY4" fmla="*/ 719425 h 1134164"/>
                <a:gd name="connsiteX5" fmla="*/ 1095063 w 1174803"/>
                <a:gd name="connsiteY5" fmla="*/ 1081871 h 1134164"/>
                <a:gd name="connsiteX6" fmla="*/ 575887 w 1174803"/>
                <a:gd name="connsiteY6" fmla="*/ 1133586 h 1134164"/>
                <a:gd name="connsiteX7" fmla="*/ 92356 w 1174803"/>
                <a:gd name="connsiteY7" fmla="*/ 1081871 h 1134164"/>
                <a:gd name="connsiteX8" fmla="*/ 75350 w 1174803"/>
                <a:gd name="connsiteY8" fmla="*/ 719425 h 1134164"/>
                <a:gd name="connsiteX9" fmla="*/ 75350 w 1174803"/>
                <a:gd name="connsiteY9" fmla="*/ 357366 h 11341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174803" h="1134164">
                  <a:moveTo>
                    <a:pt x="75350" y="357366"/>
                  </a:moveTo>
                  <a:cubicBezTo>
                    <a:pt x="75350" y="159998"/>
                    <a:pt x="235348" y="0"/>
                    <a:pt x="432716" y="0"/>
                  </a:cubicBezTo>
                  <a:lnTo>
                    <a:pt x="703903" y="0"/>
                  </a:lnTo>
                  <a:cubicBezTo>
                    <a:pt x="901271" y="0"/>
                    <a:pt x="1061269" y="159998"/>
                    <a:pt x="1061269" y="357366"/>
                  </a:cubicBezTo>
                  <a:lnTo>
                    <a:pt x="1061269" y="719425"/>
                  </a:lnTo>
                  <a:cubicBezTo>
                    <a:pt x="1061269" y="916793"/>
                    <a:pt x="1292431" y="1081871"/>
                    <a:pt x="1095063" y="1081871"/>
                  </a:cubicBezTo>
                  <a:cubicBezTo>
                    <a:pt x="922004" y="1080483"/>
                    <a:pt x="950424" y="1140664"/>
                    <a:pt x="575887" y="1133586"/>
                  </a:cubicBezTo>
                  <a:cubicBezTo>
                    <a:pt x="201350" y="1126508"/>
                    <a:pt x="253533" y="1099109"/>
                    <a:pt x="92356" y="1081871"/>
                  </a:cubicBezTo>
                  <a:cubicBezTo>
                    <a:pt x="-105012" y="1081871"/>
                    <a:pt x="75350" y="916793"/>
                    <a:pt x="75350" y="719425"/>
                  </a:cubicBezTo>
                  <a:lnTo>
                    <a:pt x="75350" y="357366"/>
                  </a:lnTo>
                  <a:close/>
                </a:path>
              </a:pathLst>
            </a:custGeom>
            <a:solidFill>
              <a:srgbClr val="FFCC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41" name="グループ化 240"/>
            <p:cNvGrpSpPr/>
            <p:nvPr/>
          </p:nvGrpSpPr>
          <p:grpSpPr>
            <a:xfrm>
              <a:off x="4639740" y="5077924"/>
              <a:ext cx="669869" cy="139573"/>
              <a:chOff x="4537192" y="5025413"/>
              <a:chExt cx="883208" cy="196354"/>
            </a:xfrm>
          </p:grpSpPr>
          <p:sp>
            <p:nvSpPr>
              <p:cNvPr id="246" name="円/楕円 34"/>
              <p:cNvSpPr/>
              <p:nvPr/>
            </p:nvSpPr>
            <p:spPr bwMode="auto">
              <a:xfrm>
                <a:off x="4988136" y="5025413"/>
                <a:ext cx="432264" cy="192444"/>
              </a:xfrm>
              <a:custGeom>
                <a:avLst/>
                <a:gdLst>
                  <a:gd name="connsiteX0" fmla="*/ 0 w 254464"/>
                  <a:gd name="connsiteY0" fmla="*/ 90010 h 180020"/>
                  <a:gd name="connsiteX1" fmla="*/ 127232 w 254464"/>
                  <a:gd name="connsiteY1" fmla="*/ 0 h 180020"/>
                  <a:gd name="connsiteX2" fmla="*/ 254464 w 254464"/>
                  <a:gd name="connsiteY2" fmla="*/ 90010 h 180020"/>
                  <a:gd name="connsiteX3" fmla="*/ 127232 w 254464"/>
                  <a:gd name="connsiteY3" fmla="*/ 180020 h 180020"/>
                  <a:gd name="connsiteX4" fmla="*/ 0 w 254464"/>
                  <a:gd name="connsiteY4" fmla="*/ 90010 h 180020"/>
                  <a:gd name="connsiteX0" fmla="*/ 0 w 432264"/>
                  <a:gd name="connsiteY0" fmla="*/ 100929 h 192444"/>
                  <a:gd name="connsiteX1" fmla="*/ 127232 w 432264"/>
                  <a:gd name="connsiteY1" fmla="*/ 10919 h 192444"/>
                  <a:gd name="connsiteX2" fmla="*/ 432264 w 432264"/>
                  <a:gd name="connsiteY2" fmla="*/ 34889 h 192444"/>
                  <a:gd name="connsiteX3" fmla="*/ 127232 w 432264"/>
                  <a:gd name="connsiteY3" fmla="*/ 190939 h 192444"/>
                  <a:gd name="connsiteX4" fmla="*/ 0 w 432264"/>
                  <a:gd name="connsiteY4" fmla="*/ 100929 h 192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2264" h="192444">
                    <a:moveTo>
                      <a:pt x="0" y="100929"/>
                    </a:moveTo>
                    <a:cubicBezTo>
                      <a:pt x="0" y="51218"/>
                      <a:pt x="55188" y="21926"/>
                      <a:pt x="127232" y="10919"/>
                    </a:cubicBezTo>
                    <a:cubicBezTo>
                      <a:pt x="199276" y="-88"/>
                      <a:pt x="432264" y="-14822"/>
                      <a:pt x="432264" y="34889"/>
                    </a:cubicBezTo>
                    <a:cubicBezTo>
                      <a:pt x="432264" y="84600"/>
                      <a:pt x="199276" y="179932"/>
                      <a:pt x="127232" y="190939"/>
                    </a:cubicBezTo>
                    <a:cubicBezTo>
                      <a:pt x="55188" y="201946"/>
                      <a:pt x="0" y="150640"/>
                      <a:pt x="0" y="100929"/>
                    </a:cubicBezTo>
                    <a:close/>
                  </a:path>
                </a:pathLst>
              </a:custGeom>
              <a:solidFill>
                <a:srgbClr val="FFCC0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28575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247" name="円/楕円 34"/>
              <p:cNvSpPr/>
              <p:nvPr/>
            </p:nvSpPr>
            <p:spPr bwMode="auto">
              <a:xfrm>
                <a:off x="5013723" y="5059703"/>
                <a:ext cx="255592" cy="113900"/>
              </a:xfrm>
              <a:custGeom>
                <a:avLst/>
                <a:gdLst>
                  <a:gd name="connsiteX0" fmla="*/ 0 w 254464"/>
                  <a:gd name="connsiteY0" fmla="*/ 90010 h 180020"/>
                  <a:gd name="connsiteX1" fmla="*/ 127232 w 254464"/>
                  <a:gd name="connsiteY1" fmla="*/ 0 h 180020"/>
                  <a:gd name="connsiteX2" fmla="*/ 254464 w 254464"/>
                  <a:gd name="connsiteY2" fmla="*/ 90010 h 180020"/>
                  <a:gd name="connsiteX3" fmla="*/ 127232 w 254464"/>
                  <a:gd name="connsiteY3" fmla="*/ 180020 h 180020"/>
                  <a:gd name="connsiteX4" fmla="*/ 0 w 254464"/>
                  <a:gd name="connsiteY4" fmla="*/ 90010 h 180020"/>
                  <a:gd name="connsiteX0" fmla="*/ 0 w 432264"/>
                  <a:gd name="connsiteY0" fmla="*/ 100929 h 192444"/>
                  <a:gd name="connsiteX1" fmla="*/ 127232 w 432264"/>
                  <a:gd name="connsiteY1" fmla="*/ 10919 h 192444"/>
                  <a:gd name="connsiteX2" fmla="*/ 432264 w 432264"/>
                  <a:gd name="connsiteY2" fmla="*/ 34889 h 192444"/>
                  <a:gd name="connsiteX3" fmla="*/ 127232 w 432264"/>
                  <a:gd name="connsiteY3" fmla="*/ 190939 h 192444"/>
                  <a:gd name="connsiteX4" fmla="*/ 0 w 432264"/>
                  <a:gd name="connsiteY4" fmla="*/ 100929 h 192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2264" h="192444">
                    <a:moveTo>
                      <a:pt x="0" y="100929"/>
                    </a:moveTo>
                    <a:cubicBezTo>
                      <a:pt x="0" y="51218"/>
                      <a:pt x="55188" y="21926"/>
                      <a:pt x="127232" y="10919"/>
                    </a:cubicBezTo>
                    <a:cubicBezTo>
                      <a:pt x="199276" y="-88"/>
                      <a:pt x="432264" y="-14822"/>
                      <a:pt x="432264" y="34889"/>
                    </a:cubicBezTo>
                    <a:cubicBezTo>
                      <a:pt x="432264" y="84600"/>
                      <a:pt x="199276" y="179932"/>
                      <a:pt x="127232" y="190939"/>
                    </a:cubicBezTo>
                    <a:cubicBezTo>
                      <a:pt x="55188" y="201946"/>
                      <a:pt x="0" y="150640"/>
                      <a:pt x="0" y="100929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8" name="円/楕円 34"/>
              <p:cNvSpPr/>
              <p:nvPr/>
            </p:nvSpPr>
            <p:spPr bwMode="auto">
              <a:xfrm flipH="1">
                <a:off x="4537192" y="5025413"/>
                <a:ext cx="432264" cy="192444"/>
              </a:xfrm>
              <a:custGeom>
                <a:avLst/>
                <a:gdLst>
                  <a:gd name="connsiteX0" fmla="*/ 0 w 254464"/>
                  <a:gd name="connsiteY0" fmla="*/ 90010 h 180020"/>
                  <a:gd name="connsiteX1" fmla="*/ 127232 w 254464"/>
                  <a:gd name="connsiteY1" fmla="*/ 0 h 180020"/>
                  <a:gd name="connsiteX2" fmla="*/ 254464 w 254464"/>
                  <a:gd name="connsiteY2" fmla="*/ 90010 h 180020"/>
                  <a:gd name="connsiteX3" fmla="*/ 127232 w 254464"/>
                  <a:gd name="connsiteY3" fmla="*/ 180020 h 180020"/>
                  <a:gd name="connsiteX4" fmla="*/ 0 w 254464"/>
                  <a:gd name="connsiteY4" fmla="*/ 90010 h 180020"/>
                  <a:gd name="connsiteX0" fmla="*/ 0 w 432264"/>
                  <a:gd name="connsiteY0" fmla="*/ 100929 h 192444"/>
                  <a:gd name="connsiteX1" fmla="*/ 127232 w 432264"/>
                  <a:gd name="connsiteY1" fmla="*/ 10919 h 192444"/>
                  <a:gd name="connsiteX2" fmla="*/ 432264 w 432264"/>
                  <a:gd name="connsiteY2" fmla="*/ 34889 h 192444"/>
                  <a:gd name="connsiteX3" fmla="*/ 127232 w 432264"/>
                  <a:gd name="connsiteY3" fmla="*/ 190939 h 192444"/>
                  <a:gd name="connsiteX4" fmla="*/ 0 w 432264"/>
                  <a:gd name="connsiteY4" fmla="*/ 100929 h 192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2264" h="192444">
                    <a:moveTo>
                      <a:pt x="0" y="100929"/>
                    </a:moveTo>
                    <a:cubicBezTo>
                      <a:pt x="0" y="51218"/>
                      <a:pt x="55188" y="21926"/>
                      <a:pt x="127232" y="10919"/>
                    </a:cubicBezTo>
                    <a:cubicBezTo>
                      <a:pt x="199276" y="-88"/>
                      <a:pt x="432264" y="-14822"/>
                      <a:pt x="432264" y="34889"/>
                    </a:cubicBezTo>
                    <a:cubicBezTo>
                      <a:pt x="432264" y="84600"/>
                      <a:pt x="199276" y="179932"/>
                      <a:pt x="127232" y="190939"/>
                    </a:cubicBezTo>
                    <a:cubicBezTo>
                      <a:pt x="55188" y="201946"/>
                      <a:pt x="0" y="150640"/>
                      <a:pt x="0" y="100929"/>
                    </a:cubicBezTo>
                    <a:close/>
                  </a:path>
                </a:pathLst>
              </a:custGeom>
              <a:solidFill>
                <a:srgbClr val="FFCC0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28575">
                    <a:solidFill>
                      <a:schemeClr val="tx1"/>
                    </a:solidFill>
                  </a:ln>
                </a:endParaRPr>
              </a:p>
            </p:txBody>
          </p:sp>
          <p:sp>
            <p:nvSpPr>
              <p:cNvPr id="249" name="円/楕円 34"/>
              <p:cNvSpPr/>
              <p:nvPr/>
            </p:nvSpPr>
            <p:spPr bwMode="auto">
              <a:xfrm flipH="1">
                <a:off x="4710514" y="5059703"/>
                <a:ext cx="235891" cy="125462"/>
              </a:xfrm>
              <a:custGeom>
                <a:avLst/>
                <a:gdLst>
                  <a:gd name="connsiteX0" fmla="*/ 0 w 254464"/>
                  <a:gd name="connsiteY0" fmla="*/ 90010 h 180020"/>
                  <a:gd name="connsiteX1" fmla="*/ 127232 w 254464"/>
                  <a:gd name="connsiteY1" fmla="*/ 0 h 180020"/>
                  <a:gd name="connsiteX2" fmla="*/ 254464 w 254464"/>
                  <a:gd name="connsiteY2" fmla="*/ 90010 h 180020"/>
                  <a:gd name="connsiteX3" fmla="*/ 127232 w 254464"/>
                  <a:gd name="connsiteY3" fmla="*/ 180020 h 180020"/>
                  <a:gd name="connsiteX4" fmla="*/ 0 w 254464"/>
                  <a:gd name="connsiteY4" fmla="*/ 90010 h 180020"/>
                  <a:gd name="connsiteX0" fmla="*/ 0 w 432264"/>
                  <a:gd name="connsiteY0" fmla="*/ 100929 h 192444"/>
                  <a:gd name="connsiteX1" fmla="*/ 127232 w 432264"/>
                  <a:gd name="connsiteY1" fmla="*/ 10919 h 192444"/>
                  <a:gd name="connsiteX2" fmla="*/ 432264 w 432264"/>
                  <a:gd name="connsiteY2" fmla="*/ 34889 h 192444"/>
                  <a:gd name="connsiteX3" fmla="*/ 127232 w 432264"/>
                  <a:gd name="connsiteY3" fmla="*/ 190939 h 192444"/>
                  <a:gd name="connsiteX4" fmla="*/ 0 w 432264"/>
                  <a:gd name="connsiteY4" fmla="*/ 100929 h 192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2264" h="192444">
                    <a:moveTo>
                      <a:pt x="0" y="100929"/>
                    </a:moveTo>
                    <a:cubicBezTo>
                      <a:pt x="0" y="51218"/>
                      <a:pt x="55188" y="21926"/>
                      <a:pt x="127232" y="10919"/>
                    </a:cubicBezTo>
                    <a:cubicBezTo>
                      <a:pt x="199276" y="-88"/>
                      <a:pt x="432264" y="-14822"/>
                      <a:pt x="432264" y="34889"/>
                    </a:cubicBezTo>
                    <a:cubicBezTo>
                      <a:pt x="432264" y="84600"/>
                      <a:pt x="199276" y="179932"/>
                      <a:pt x="127232" y="190939"/>
                    </a:cubicBezTo>
                    <a:cubicBezTo>
                      <a:pt x="55188" y="201946"/>
                      <a:pt x="0" y="150640"/>
                      <a:pt x="0" y="100929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0" name="円/楕円 249"/>
              <p:cNvSpPr/>
              <p:nvPr/>
            </p:nvSpPr>
            <p:spPr bwMode="auto">
              <a:xfrm>
                <a:off x="4907611" y="5076050"/>
                <a:ext cx="149366" cy="145717"/>
              </a:xfrm>
              <a:prstGeom prst="ellipse">
                <a:avLst/>
              </a:prstGeom>
              <a:solidFill>
                <a:srgbClr val="FFCC0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>
                  <a:ln w="28575">
                    <a:solidFill>
                      <a:schemeClr val="tx1"/>
                    </a:solidFill>
                  </a:ln>
                </a:endParaRPr>
              </a:p>
            </p:txBody>
          </p:sp>
        </p:grpSp>
        <p:sp>
          <p:nvSpPr>
            <p:cNvPr id="242" name="角丸四角形 241"/>
            <p:cNvSpPr/>
            <p:nvPr/>
          </p:nvSpPr>
          <p:spPr bwMode="auto">
            <a:xfrm>
              <a:off x="4555461" y="5481474"/>
              <a:ext cx="824260" cy="691882"/>
            </a:xfrm>
            <a:prstGeom prst="roundRect">
              <a:avLst>
                <a:gd name="adj" fmla="val 8377"/>
              </a:avLst>
            </a:prstGeom>
            <a:solidFill>
              <a:schemeClr val="bg1"/>
            </a:solidFill>
            <a:ln w="19050">
              <a:solidFill>
                <a:srgbClr val="FF9933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3" name="円/楕円 242"/>
            <p:cNvSpPr/>
            <p:nvPr/>
          </p:nvSpPr>
          <p:spPr bwMode="auto">
            <a:xfrm>
              <a:off x="5181248" y="5242886"/>
              <a:ext cx="69293" cy="69293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4" name="角丸四角形 243"/>
            <p:cNvSpPr/>
            <p:nvPr/>
          </p:nvSpPr>
          <p:spPr bwMode="auto">
            <a:xfrm rot="2648769">
              <a:off x="5245628" y="5325059"/>
              <a:ext cx="127963" cy="64418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5" name="テキスト ボックス 244"/>
            <p:cNvSpPr txBox="1"/>
            <p:nvPr/>
          </p:nvSpPr>
          <p:spPr>
            <a:xfrm>
              <a:off x="4631896" y="5572087"/>
              <a:ext cx="677713" cy="510655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>
                  <a:gd name="adj" fmla="val 50270"/>
                </a:avLst>
              </a:prstTxWarp>
              <a:spAutoFit/>
            </a:bodyPr>
            <a:lstStyle/>
            <a:p>
              <a:pPr algn="ctr"/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燃えない</a:t>
              </a:r>
              <a:endParaRPr kumimoji="1" lang="en-US" altLang="ja-JP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algn="ctr"/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ゴミ</a:t>
              </a:r>
              <a:endPara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grpSp>
        <p:nvGrpSpPr>
          <p:cNvPr id="251" name="グループ化 250"/>
          <p:cNvGrpSpPr/>
          <p:nvPr/>
        </p:nvGrpSpPr>
        <p:grpSpPr>
          <a:xfrm>
            <a:off x="1296066" y="4126953"/>
            <a:ext cx="4185218" cy="3309088"/>
            <a:chOff x="2490571" y="1560149"/>
            <a:chExt cx="4775302" cy="3775644"/>
          </a:xfrm>
        </p:grpSpPr>
        <p:grpSp>
          <p:nvGrpSpPr>
            <p:cNvPr id="252" name="グループ化 251"/>
            <p:cNvGrpSpPr/>
            <p:nvPr/>
          </p:nvGrpSpPr>
          <p:grpSpPr>
            <a:xfrm>
              <a:off x="2490571" y="1560149"/>
              <a:ext cx="4775302" cy="3775644"/>
              <a:chOff x="2302155" y="3147120"/>
              <a:chExt cx="3647657" cy="2884061"/>
            </a:xfrm>
          </p:grpSpPr>
          <p:grpSp>
            <p:nvGrpSpPr>
              <p:cNvPr id="255" name="グループ化 254"/>
              <p:cNvGrpSpPr/>
              <p:nvPr/>
            </p:nvGrpSpPr>
            <p:grpSpPr>
              <a:xfrm>
                <a:off x="3037326" y="3147120"/>
                <a:ext cx="2027214" cy="2884061"/>
                <a:chOff x="1745847" y="2945246"/>
                <a:chExt cx="2048275" cy="2914024"/>
              </a:xfrm>
            </p:grpSpPr>
            <p:sp>
              <p:nvSpPr>
                <p:cNvPr id="290" name="円/楕円 289"/>
                <p:cNvSpPr/>
                <p:nvPr/>
              </p:nvSpPr>
              <p:spPr bwMode="auto">
                <a:xfrm>
                  <a:off x="1868672" y="3718817"/>
                  <a:ext cx="1921811" cy="2105600"/>
                </a:xfrm>
                <a:prstGeom prst="ellipse">
                  <a:avLst/>
                </a:prstGeom>
                <a:solidFill>
                  <a:srgbClr val="663300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1" name="円/楕円 668"/>
                <p:cNvSpPr/>
                <p:nvPr/>
              </p:nvSpPr>
              <p:spPr bwMode="auto">
                <a:xfrm>
                  <a:off x="1868623" y="3033592"/>
                  <a:ext cx="1921858" cy="2579869"/>
                </a:xfrm>
                <a:custGeom>
                  <a:avLst/>
                  <a:gdLst>
                    <a:gd name="connsiteX0" fmla="*/ 0 w 1902050"/>
                    <a:gd name="connsiteY0" fmla="*/ 1041975 h 2083949"/>
                    <a:gd name="connsiteX1" fmla="*/ 951025 w 1902050"/>
                    <a:gd name="connsiteY1" fmla="*/ 0 h 2083949"/>
                    <a:gd name="connsiteX2" fmla="*/ 1902050 w 1902050"/>
                    <a:gd name="connsiteY2" fmla="*/ 1041975 h 2083949"/>
                    <a:gd name="connsiteX3" fmla="*/ 951025 w 1902050"/>
                    <a:gd name="connsiteY3" fmla="*/ 2083950 h 2083949"/>
                    <a:gd name="connsiteX4" fmla="*/ 0 w 1902050"/>
                    <a:gd name="connsiteY4" fmla="*/ 1041975 h 2083949"/>
                    <a:gd name="connsiteX0" fmla="*/ 47 w 1902097"/>
                    <a:gd name="connsiteY0" fmla="*/ 1041975 h 2553342"/>
                    <a:gd name="connsiteX1" fmla="*/ 951072 w 1902097"/>
                    <a:gd name="connsiteY1" fmla="*/ 0 h 2553342"/>
                    <a:gd name="connsiteX2" fmla="*/ 1902097 w 1902097"/>
                    <a:gd name="connsiteY2" fmla="*/ 1041975 h 2553342"/>
                    <a:gd name="connsiteX3" fmla="*/ 920592 w 1902097"/>
                    <a:gd name="connsiteY3" fmla="*/ 2553342 h 2553342"/>
                    <a:gd name="connsiteX4" fmla="*/ 47 w 1902097"/>
                    <a:gd name="connsiteY4" fmla="*/ 1041975 h 25533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02097" h="2553342">
                      <a:moveTo>
                        <a:pt x="47" y="1041975"/>
                      </a:moveTo>
                      <a:cubicBezTo>
                        <a:pt x="5127" y="616418"/>
                        <a:pt x="425835" y="0"/>
                        <a:pt x="951072" y="0"/>
                      </a:cubicBezTo>
                      <a:cubicBezTo>
                        <a:pt x="1476309" y="0"/>
                        <a:pt x="1902097" y="466508"/>
                        <a:pt x="1902097" y="1041975"/>
                      </a:cubicBezTo>
                      <a:cubicBezTo>
                        <a:pt x="1902097" y="1617442"/>
                        <a:pt x="1445829" y="2553342"/>
                        <a:pt x="920592" y="2553342"/>
                      </a:cubicBezTo>
                      <a:cubicBezTo>
                        <a:pt x="395355" y="2553342"/>
                        <a:pt x="-5033" y="1467532"/>
                        <a:pt x="47" y="1041975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2" name="正方形/長方形 291"/>
                <p:cNvSpPr/>
                <p:nvPr/>
              </p:nvSpPr>
              <p:spPr bwMode="auto">
                <a:xfrm>
                  <a:off x="2612740" y="4824155"/>
                  <a:ext cx="450050" cy="315035"/>
                </a:xfrm>
                <a:prstGeom prst="rect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3" name="円/楕円 292"/>
                <p:cNvSpPr/>
                <p:nvPr/>
              </p:nvSpPr>
              <p:spPr bwMode="auto">
                <a:xfrm rot="20700000">
                  <a:off x="1865033" y="3921596"/>
                  <a:ext cx="382542" cy="516651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4" name="円/楕円 293"/>
                <p:cNvSpPr/>
                <p:nvPr/>
              </p:nvSpPr>
              <p:spPr bwMode="auto">
                <a:xfrm rot="20700000">
                  <a:off x="1918746" y="3965557"/>
                  <a:ext cx="317444" cy="428730"/>
                </a:xfrm>
                <a:prstGeom prst="ellipse">
                  <a:avLst/>
                </a:prstGeom>
                <a:solidFill>
                  <a:srgbClr val="FFBE3B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95" name="グループ化 294"/>
                <p:cNvGrpSpPr/>
                <p:nvPr/>
              </p:nvGrpSpPr>
              <p:grpSpPr>
                <a:xfrm flipH="1">
                  <a:off x="3411580" y="3921596"/>
                  <a:ext cx="382542" cy="516651"/>
                  <a:chOff x="2838663" y="3921596"/>
                  <a:chExt cx="382542" cy="516651"/>
                </a:xfrm>
                <a:solidFill>
                  <a:srgbClr val="FFCC99"/>
                </a:solidFill>
              </p:grpSpPr>
              <p:sp>
                <p:nvSpPr>
                  <p:cNvPr id="311" name="円/楕円 310"/>
                  <p:cNvSpPr/>
                  <p:nvPr/>
                </p:nvSpPr>
                <p:spPr bwMode="auto">
                  <a:xfrm rot="20700000">
                    <a:off x="2838663" y="3921596"/>
                    <a:ext cx="382542" cy="516651"/>
                  </a:xfrm>
                  <a:prstGeom prst="ellipse">
                    <a:avLst/>
                  </a:prstGeom>
                  <a:grpFill/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12" name="円/楕円 311"/>
                  <p:cNvSpPr/>
                  <p:nvPr/>
                </p:nvSpPr>
                <p:spPr bwMode="auto">
                  <a:xfrm rot="20700000">
                    <a:off x="2892376" y="3965557"/>
                    <a:ext cx="317444" cy="428730"/>
                  </a:xfrm>
                  <a:prstGeom prst="ellipse">
                    <a:avLst/>
                  </a:prstGeom>
                  <a:solidFill>
                    <a:srgbClr val="FFBE3B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96" name="円/楕円 295"/>
                <p:cNvSpPr/>
                <p:nvPr/>
              </p:nvSpPr>
              <p:spPr bwMode="auto">
                <a:xfrm>
                  <a:off x="1960406" y="3094054"/>
                  <a:ext cx="1732453" cy="1820112"/>
                </a:xfrm>
                <a:prstGeom prst="ellipse">
                  <a:avLst/>
                </a:pr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7" name="円/楕円 296"/>
                <p:cNvSpPr/>
                <p:nvPr/>
              </p:nvSpPr>
              <p:spPr bwMode="auto">
                <a:xfrm>
                  <a:off x="2072681" y="3252207"/>
                  <a:ext cx="1530170" cy="1707693"/>
                </a:xfrm>
                <a:prstGeom prst="ellipse">
                  <a:avLst/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8" name="二等辺三角形 675"/>
                <p:cNvSpPr/>
                <p:nvPr/>
              </p:nvSpPr>
              <p:spPr bwMode="auto">
                <a:xfrm rot="10800000">
                  <a:off x="2540748" y="4646700"/>
                  <a:ext cx="594034" cy="178216"/>
                </a:xfrm>
                <a:custGeom>
                  <a:avLst/>
                  <a:gdLst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97508" h="282762">
                      <a:moveTo>
                        <a:pt x="0" y="282762"/>
                      </a:moveTo>
                      <a:cubicBezTo>
                        <a:pt x="69105" y="160150"/>
                        <a:pt x="206408" y="-235"/>
                        <a:pt x="298754" y="0"/>
                      </a:cubicBezTo>
                      <a:cubicBezTo>
                        <a:pt x="391100" y="235"/>
                        <a:pt x="524593" y="167884"/>
                        <a:pt x="597508" y="282762"/>
                      </a:cubicBezTo>
                      <a:lnTo>
                        <a:pt x="0" y="282762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C00000"/>
                    </a:solidFill>
                  </a:endParaRPr>
                </a:p>
              </p:txBody>
            </p:sp>
            <p:sp>
              <p:nvSpPr>
                <p:cNvPr id="299" name="円/楕円 283"/>
                <p:cNvSpPr/>
                <p:nvPr/>
              </p:nvSpPr>
              <p:spPr bwMode="auto">
                <a:xfrm rot="18900000">
                  <a:off x="1745847" y="3352174"/>
                  <a:ext cx="1149754" cy="33589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0" name="円/楕円 283"/>
                <p:cNvSpPr/>
                <p:nvPr/>
              </p:nvSpPr>
              <p:spPr bwMode="auto">
                <a:xfrm rot="2700000" flipH="1">
                  <a:off x="2776360" y="3352174"/>
                  <a:ext cx="1149754" cy="33589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1" name="円/楕円 283"/>
                <p:cNvSpPr/>
                <p:nvPr/>
              </p:nvSpPr>
              <p:spPr bwMode="auto">
                <a:xfrm rot="18900000">
                  <a:off x="1890484" y="3343984"/>
                  <a:ext cx="998793" cy="291794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2" name="円/楕円 283"/>
                <p:cNvSpPr/>
                <p:nvPr/>
              </p:nvSpPr>
              <p:spPr bwMode="auto">
                <a:xfrm rot="2700000" flipH="1">
                  <a:off x="2783527" y="3343986"/>
                  <a:ext cx="998793" cy="291794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3" name="円/楕円 283"/>
                <p:cNvSpPr/>
                <p:nvPr/>
              </p:nvSpPr>
              <p:spPr bwMode="auto">
                <a:xfrm rot="18900000">
                  <a:off x="2127666" y="3327413"/>
                  <a:ext cx="750913" cy="21937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4" name="円/楕円 283"/>
                <p:cNvSpPr/>
                <p:nvPr/>
              </p:nvSpPr>
              <p:spPr bwMode="auto">
                <a:xfrm rot="2700000" flipH="1">
                  <a:off x="2794560" y="3327414"/>
                  <a:ext cx="750913" cy="219377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5" name="円/楕円 283"/>
                <p:cNvSpPr/>
                <p:nvPr/>
              </p:nvSpPr>
              <p:spPr bwMode="auto">
                <a:xfrm>
                  <a:off x="2098307" y="3780151"/>
                  <a:ext cx="583145" cy="46593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6" name="円/楕円 283"/>
                <p:cNvSpPr/>
                <p:nvPr/>
              </p:nvSpPr>
              <p:spPr bwMode="auto">
                <a:xfrm flipH="1">
                  <a:off x="3014174" y="3780151"/>
                  <a:ext cx="583145" cy="46593"/>
                </a:xfrm>
                <a:custGeom>
                  <a:avLst/>
                  <a:gdLst>
                    <a:gd name="connsiteX0" fmla="*/ 0 w 1390831"/>
                    <a:gd name="connsiteY0" fmla="*/ 230042 h 460084"/>
                    <a:gd name="connsiteX1" fmla="*/ 695416 w 1390831"/>
                    <a:gd name="connsiteY1" fmla="*/ 0 h 460084"/>
                    <a:gd name="connsiteX2" fmla="*/ 1390832 w 1390831"/>
                    <a:gd name="connsiteY2" fmla="*/ 230042 h 460084"/>
                    <a:gd name="connsiteX3" fmla="*/ 695416 w 1390831"/>
                    <a:gd name="connsiteY3" fmla="*/ 460084 h 460084"/>
                    <a:gd name="connsiteX4" fmla="*/ 0 w 1390831"/>
                    <a:gd name="connsiteY4" fmla="*/ 230042 h 460084"/>
                    <a:gd name="connsiteX0" fmla="*/ 0 w 1390832"/>
                    <a:gd name="connsiteY0" fmla="*/ 494202 h 724244"/>
                    <a:gd name="connsiteX1" fmla="*/ 695416 w 1390832"/>
                    <a:gd name="connsiteY1" fmla="*/ 0 h 724244"/>
                    <a:gd name="connsiteX2" fmla="*/ 1390832 w 1390832"/>
                    <a:gd name="connsiteY2" fmla="*/ 494202 h 724244"/>
                    <a:gd name="connsiteX3" fmla="*/ 695416 w 1390832"/>
                    <a:gd name="connsiteY3" fmla="*/ 724244 h 724244"/>
                    <a:gd name="connsiteX4" fmla="*/ 0 w 1390832"/>
                    <a:gd name="connsiteY4" fmla="*/ 494202 h 724244"/>
                    <a:gd name="connsiteX0" fmla="*/ 7 w 1390839"/>
                    <a:gd name="connsiteY0" fmla="*/ 494202 h 524891"/>
                    <a:gd name="connsiteX1" fmla="*/ 695423 w 1390839"/>
                    <a:gd name="connsiteY1" fmla="*/ 0 h 524891"/>
                    <a:gd name="connsiteX2" fmla="*/ 1390839 w 1390839"/>
                    <a:gd name="connsiteY2" fmla="*/ 494202 h 524891"/>
                    <a:gd name="connsiteX3" fmla="*/ 685263 w 1390839"/>
                    <a:gd name="connsiteY3" fmla="*/ 312764 h 524891"/>
                    <a:gd name="connsiteX4" fmla="*/ 7 w 1390839"/>
                    <a:gd name="connsiteY4" fmla="*/ 494202 h 524891"/>
                    <a:gd name="connsiteX0" fmla="*/ 16 w 1390848"/>
                    <a:gd name="connsiteY0" fmla="*/ 494202 h 530472"/>
                    <a:gd name="connsiteX1" fmla="*/ 695432 w 1390848"/>
                    <a:gd name="connsiteY1" fmla="*/ 0 h 530472"/>
                    <a:gd name="connsiteX2" fmla="*/ 1390848 w 1390848"/>
                    <a:gd name="connsiteY2" fmla="*/ 494202 h 530472"/>
                    <a:gd name="connsiteX3" fmla="*/ 680192 w 1390848"/>
                    <a:gd name="connsiteY3" fmla="*/ 373724 h 530472"/>
                    <a:gd name="connsiteX4" fmla="*/ 16 w 1390848"/>
                    <a:gd name="connsiteY4" fmla="*/ 494202 h 530472"/>
                    <a:gd name="connsiteX0" fmla="*/ 688 w 1391520"/>
                    <a:gd name="connsiteY0" fmla="*/ 494202 h 530472"/>
                    <a:gd name="connsiteX1" fmla="*/ 696104 w 1391520"/>
                    <a:gd name="connsiteY1" fmla="*/ 0 h 530472"/>
                    <a:gd name="connsiteX2" fmla="*/ 1391520 w 1391520"/>
                    <a:gd name="connsiteY2" fmla="*/ 494202 h 530472"/>
                    <a:gd name="connsiteX3" fmla="*/ 680864 w 1391520"/>
                    <a:gd name="connsiteY3" fmla="*/ 373724 h 530472"/>
                    <a:gd name="connsiteX4" fmla="*/ 688 w 1391520"/>
                    <a:gd name="connsiteY4" fmla="*/ 494202 h 5304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391520" h="530472">
                      <a:moveTo>
                        <a:pt x="688" y="494202"/>
                      </a:moveTo>
                      <a:cubicBezTo>
                        <a:pt x="-17092" y="467475"/>
                        <a:pt x="312036" y="0"/>
                        <a:pt x="696104" y="0"/>
                      </a:cubicBezTo>
                      <a:cubicBezTo>
                        <a:pt x="1080172" y="0"/>
                        <a:pt x="1391520" y="367153"/>
                        <a:pt x="1391520" y="494202"/>
                      </a:cubicBezTo>
                      <a:cubicBezTo>
                        <a:pt x="1391520" y="621251"/>
                        <a:pt x="1064932" y="373724"/>
                        <a:pt x="680864" y="373724"/>
                      </a:cubicBezTo>
                      <a:cubicBezTo>
                        <a:pt x="296796" y="373724"/>
                        <a:pt x="18468" y="520929"/>
                        <a:pt x="688" y="494202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7" name="片側の 2 つの角を丸めた四角形 306"/>
                <p:cNvSpPr/>
                <p:nvPr/>
              </p:nvSpPr>
              <p:spPr bwMode="auto">
                <a:xfrm>
                  <a:off x="1933589" y="5049180"/>
                  <a:ext cx="1759270" cy="81009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6699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8" name="円/楕円 307"/>
                <p:cNvSpPr/>
                <p:nvPr/>
              </p:nvSpPr>
              <p:spPr bwMode="auto">
                <a:xfrm>
                  <a:off x="2209253" y="4402273"/>
                  <a:ext cx="326655" cy="104252"/>
                </a:xfrm>
                <a:prstGeom prst="ellipse">
                  <a:avLst/>
                </a:prstGeom>
                <a:solidFill>
                  <a:srgbClr val="FF66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9" name="円/楕円 308"/>
                <p:cNvSpPr/>
                <p:nvPr/>
              </p:nvSpPr>
              <p:spPr bwMode="auto">
                <a:xfrm>
                  <a:off x="3154133" y="4402273"/>
                  <a:ext cx="326655" cy="104252"/>
                </a:xfrm>
                <a:prstGeom prst="ellipse">
                  <a:avLst/>
                </a:prstGeom>
                <a:solidFill>
                  <a:srgbClr val="FF66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0" name="二等辺三角形 675"/>
                <p:cNvSpPr/>
                <p:nvPr/>
              </p:nvSpPr>
              <p:spPr bwMode="auto">
                <a:xfrm rot="10800000" flipV="1">
                  <a:off x="2745930" y="4477491"/>
                  <a:ext cx="200484" cy="62061"/>
                </a:xfrm>
                <a:custGeom>
                  <a:avLst/>
                  <a:gdLst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  <a:gd name="connsiteX0" fmla="*/ 0 w 597508"/>
                    <a:gd name="connsiteY0" fmla="*/ 282762 h 282762"/>
                    <a:gd name="connsiteX1" fmla="*/ 298754 w 597508"/>
                    <a:gd name="connsiteY1" fmla="*/ 0 h 282762"/>
                    <a:gd name="connsiteX2" fmla="*/ 597508 w 597508"/>
                    <a:gd name="connsiteY2" fmla="*/ 282762 h 282762"/>
                    <a:gd name="connsiteX3" fmla="*/ 0 w 597508"/>
                    <a:gd name="connsiteY3" fmla="*/ 282762 h 2827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97508" h="282762">
                      <a:moveTo>
                        <a:pt x="0" y="282762"/>
                      </a:moveTo>
                      <a:cubicBezTo>
                        <a:pt x="69105" y="160150"/>
                        <a:pt x="206408" y="-235"/>
                        <a:pt x="298754" y="0"/>
                      </a:cubicBezTo>
                      <a:cubicBezTo>
                        <a:pt x="391100" y="235"/>
                        <a:pt x="524593" y="167884"/>
                        <a:pt x="597508" y="282762"/>
                      </a:cubicBezTo>
                      <a:lnTo>
                        <a:pt x="0" y="282762"/>
                      </a:lnTo>
                      <a:close/>
                    </a:path>
                  </a:pathLst>
                </a:custGeom>
                <a:solidFill>
                  <a:srgbClr val="FF9933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C00000"/>
                    </a:solidFill>
                  </a:endParaRPr>
                </a:p>
              </p:txBody>
            </p:sp>
          </p:grpSp>
          <p:grpSp>
            <p:nvGrpSpPr>
              <p:cNvPr id="256" name="グループ化 255"/>
              <p:cNvGrpSpPr/>
              <p:nvPr/>
            </p:nvGrpSpPr>
            <p:grpSpPr>
              <a:xfrm rot="3600000">
                <a:off x="4842398" y="4771728"/>
                <a:ext cx="822044" cy="1392784"/>
                <a:chOff x="4300445" y="4678583"/>
                <a:chExt cx="822044" cy="1392784"/>
              </a:xfrm>
            </p:grpSpPr>
            <p:grpSp>
              <p:nvGrpSpPr>
                <p:cNvPr id="274" name="グループ化 273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chemeClr val="tx1"/>
                </a:solidFill>
              </p:grpSpPr>
              <p:sp>
                <p:nvSpPr>
                  <p:cNvPr id="283" name="角丸四角形 282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4" name="角丸四角形 283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5" name="角丸四角形 284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6" name="角丸四角形 285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7" name="角丸四角形 286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8" name="角丸四角形 287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9" name="角丸四角形 288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75" name="グループ化 274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rgbClr val="FFCC99"/>
                </a:solidFill>
              </p:grpSpPr>
              <p:sp>
                <p:nvSpPr>
                  <p:cNvPr id="276" name="角丸四角形 275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77" name="角丸四角形 276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78" name="角丸四角形 277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79" name="角丸四角形 278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0" name="角丸四角形 279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1" name="角丸四角形 280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2" name="角丸四角形 281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257" name="グループ化 256"/>
              <p:cNvGrpSpPr/>
              <p:nvPr/>
            </p:nvGrpSpPr>
            <p:grpSpPr>
              <a:xfrm rot="18000000" flipH="1">
                <a:off x="2587525" y="4771729"/>
                <a:ext cx="822044" cy="1392784"/>
                <a:chOff x="4300445" y="4678583"/>
                <a:chExt cx="822044" cy="1392784"/>
              </a:xfrm>
            </p:grpSpPr>
            <p:grpSp>
              <p:nvGrpSpPr>
                <p:cNvPr id="258" name="グループ化 257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chemeClr val="tx1"/>
                </a:solidFill>
              </p:grpSpPr>
              <p:sp>
                <p:nvSpPr>
                  <p:cNvPr id="267" name="角丸四角形 266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8" name="角丸四角形 267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9" name="角丸四角形 268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70" name="角丸四角形 269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71" name="角丸四角形 270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72" name="角丸四角形 271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73" name="角丸四角形 272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59" name="グループ化 258"/>
                <p:cNvGrpSpPr/>
                <p:nvPr/>
              </p:nvGrpSpPr>
              <p:grpSpPr>
                <a:xfrm>
                  <a:off x="4300445" y="4678583"/>
                  <a:ext cx="822044" cy="1392784"/>
                  <a:chOff x="6184925" y="3563229"/>
                  <a:chExt cx="723556" cy="1215920"/>
                </a:xfrm>
                <a:solidFill>
                  <a:srgbClr val="FFCC99"/>
                </a:solidFill>
              </p:grpSpPr>
              <p:sp>
                <p:nvSpPr>
                  <p:cNvPr id="260" name="角丸四角形 259"/>
                  <p:cNvSpPr/>
                  <p:nvPr/>
                </p:nvSpPr>
                <p:spPr bwMode="auto">
                  <a:xfrm rot="16200000" flipH="1">
                    <a:off x="6037164" y="3944941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1" name="角丸四角形 260"/>
                  <p:cNvSpPr/>
                  <p:nvPr/>
                </p:nvSpPr>
                <p:spPr bwMode="auto">
                  <a:xfrm rot="14486361" flipH="1">
                    <a:off x="5949161" y="4248170"/>
                    <a:ext cx="659091" cy="187563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2" name="角丸四角形 261"/>
                  <p:cNvSpPr/>
                  <p:nvPr/>
                </p:nvSpPr>
                <p:spPr bwMode="auto">
                  <a:xfrm rot="16200000" flipH="1">
                    <a:off x="6197185" y="3822634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3" name="角丸四角形 262"/>
                  <p:cNvSpPr/>
                  <p:nvPr/>
                </p:nvSpPr>
                <p:spPr bwMode="auto">
                  <a:xfrm rot="16200000" flipH="1">
                    <a:off x="6354664" y="390644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4" name="角丸四角形 263"/>
                  <p:cNvSpPr/>
                  <p:nvPr/>
                </p:nvSpPr>
                <p:spPr bwMode="auto">
                  <a:xfrm rot="16200000" flipH="1">
                    <a:off x="6509938" y="4028729"/>
                    <a:ext cx="657946" cy="1391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5" name="角丸四角形 264"/>
                  <p:cNvSpPr/>
                  <p:nvPr/>
                </p:nvSpPr>
                <p:spPr bwMode="auto">
                  <a:xfrm rot="16200000" flipH="1">
                    <a:off x="6444257" y="4008704"/>
                    <a:ext cx="316539" cy="611908"/>
                  </a:xfrm>
                  <a:prstGeom prst="roundRect">
                    <a:avLst>
                      <a:gd name="adj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6" name="角丸四角形 265"/>
                  <p:cNvSpPr/>
                  <p:nvPr/>
                </p:nvSpPr>
                <p:spPr bwMode="auto">
                  <a:xfrm rot="16200000" flipH="1">
                    <a:off x="6315717" y="4186386"/>
                    <a:ext cx="573619" cy="61190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sp>
          <p:nvSpPr>
            <p:cNvPr id="253" name="アーチ 252"/>
            <p:cNvSpPr/>
            <p:nvPr/>
          </p:nvSpPr>
          <p:spPr>
            <a:xfrm>
              <a:off x="4053441" y="2869587"/>
              <a:ext cx="611820" cy="611820"/>
            </a:xfrm>
            <a:prstGeom prst="blockArc">
              <a:avLst>
                <a:gd name="adj1" fmla="val 10800000"/>
                <a:gd name="adj2" fmla="val 8"/>
                <a:gd name="adj3" fmla="val 17343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54" name="アーチ 253"/>
            <p:cNvSpPr/>
            <p:nvPr/>
          </p:nvSpPr>
          <p:spPr>
            <a:xfrm>
              <a:off x="5074771" y="2869587"/>
              <a:ext cx="611820" cy="611820"/>
            </a:xfrm>
            <a:prstGeom prst="blockArc">
              <a:avLst>
                <a:gd name="adj1" fmla="val 10800000"/>
                <a:gd name="adj2" fmla="val 8"/>
                <a:gd name="adj3" fmla="val 17343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313" name="正方形/長方形 312"/>
          <p:cNvSpPr/>
          <p:nvPr/>
        </p:nvSpPr>
        <p:spPr>
          <a:xfrm>
            <a:off x="0" y="8121352"/>
            <a:ext cx="6858000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 defTabSz="958850"/>
            <a:r>
              <a:rPr lang="ja-JP" altLang="en-US" sz="8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ご協力</a:t>
            </a:r>
            <a:r>
              <a:rPr lang="ja-JP" altLang="en-US" sz="8000" b="1" spc="50" dirty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下さい</a:t>
            </a:r>
          </a:p>
        </p:txBody>
      </p:sp>
    </p:spTree>
    <p:extLst>
      <p:ext uri="{BB962C8B-B14F-4D97-AF65-F5344CB8AC3E}">
        <p14:creationId xmlns:p14="http://schemas.microsoft.com/office/powerpoint/2010/main" val="12245863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正方形/長方形 140"/>
          <p:cNvSpPr/>
          <p:nvPr/>
        </p:nvSpPr>
        <p:spPr>
          <a:xfrm>
            <a:off x="0" y="7320129"/>
            <a:ext cx="6858000" cy="230832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 defTabSz="958850"/>
            <a:r>
              <a:rPr lang="ja-JP" altLang="en-US" sz="72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ゴミの分別に</a:t>
            </a:r>
            <a:endParaRPr lang="en-US" altLang="ja-JP" sz="72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ctr" defTabSz="958850"/>
            <a:r>
              <a:rPr lang="ja-JP" altLang="en-US" sz="72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ご協力</a:t>
            </a:r>
            <a:r>
              <a:rPr lang="ja-JP" altLang="en-US" sz="7200" b="1" spc="50" dirty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下さい</a:t>
            </a:r>
          </a:p>
        </p:txBody>
      </p:sp>
      <p:grpSp>
        <p:nvGrpSpPr>
          <p:cNvPr id="142" name="グループ化 141"/>
          <p:cNvGrpSpPr/>
          <p:nvPr/>
        </p:nvGrpSpPr>
        <p:grpSpPr>
          <a:xfrm>
            <a:off x="464570" y="2625768"/>
            <a:ext cx="5936230" cy="3995656"/>
            <a:chOff x="1911330" y="1507399"/>
            <a:chExt cx="6082296" cy="4093974"/>
          </a:xfrm>
        </p:grpSpPr>
        <p:grpSp>
          <p:nvGrpSpPr>
            <p:cNvPr id="143" name="グループ化 142"/>
            <p:cNvGrpSpPr/>
            <p:nvPr/>
          </p:nvGrpSpPr>
          <p:grpSpPr>
            <a:xfrm>
              <a:off x="1911330" y="1507399"/>
              <a:ext cx="6082296" cy="4093974"/>
              <a:chOff x="395776" y="-179899"/>
              <a:chExt cx="9689355" cy="6521876"/>
            </a:xfrm>
          </p:grpSpPr>
          <p:grpSp>
            <p:nvGrpSpPr>
              <p:cNvPr id="146" name="グループ化 145"/>
              <p:cNvGrpSpPr/>
              <p:nvPr/>
            </p:nvGrpSpPr>
            <p:grpSpPr>
              <a:xfrm>
                <a:off x="987870" y="-179899"/>
                <a:ext cx="8248635" cy="6521876"/>
                <a:chOff x="2302155" y="3147120"/>
                <a:chExt cx="3647657" cy="2884061"/>
              </a:xfrm>
            </p:grpSpPr>
            <p:grpSp>
              <p:nvGrpSpPr>
                <p:cNvPr id="171" name="グループ化 170"/>
                <p:cNvGrpSpPr/>
                <p:nvPr/>
              </p:nvGrpSpPr>
              <p:grpSpPr>
                <a:xfrm>
                  <a:off x="3037326" y="3147120"/>
                  <a:ext cx="2027214" cy="2884061"/>
                  <a:chOff x="1745847" y="2945246"/>
                  <a:chExt cx="2048275" cy="2914024"/>
                </a:xfrm>
              </p:grpSpPr>
              <p:sp>
                <p:nvSpPr>
                  <p:cNvPr id="206" name="円/楕円 205"/>
                  <p:cNvSpPr/>
                  <p:nvPr/>
                </p:nvSpPr>
                <p:spPr bwMode="auto">
                  <a:xfrm>
                    <a:off x="1868672" y="3718817"/>
                    <a:ext cx="1921811" cy="2105600"/>
                  </a:xfrm>
                  <a:prstGeom prst="ellipse">
                    <a:avLst/>
                  </a:prstGeom>
                  <a:solidFill>
                    <a:srgbClr val="663300"/>
                  </a:solidFill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7" name="円/楕円 668"/>
                  <p:cNvSpPr/>
                  <p:nvPr/>
                </p:nvSpPr>
                <p:spPr bwMode="auto">
                  <a:xfrm>
                    <a:off x="1868623" y="3033592"/>
                    <a:ext cx="1921858" cy="2579869"/>
                  </a:xfrm>
                  <a:custGeom>
                    <a:avLst/>
                    <a:gdLst>
                      <a:gd name="connsiteX0" fmla="*/ 0 w 1902050"/>
                      <a:gd name="connsiteY0" fmla="*/ 1041975 h 2083949"/>
                      <a:gd name="connsiteX1" fmla="*/ 951025 w 1902050"/>
                      <a:gd name="connsiteY1" fmla="*/ 0 h 2083949"/>
                      <a:gd name="connsiteX2" fmla="*/ 1902050 w 1902050"/>
                      <a:gd name="connsiteY2" fmla="*/ 1041975 h 2083949"/>
                      <a:gd name="connsiteX3" fmla="*/ 951025 w 1902050"/>
                      <a:gd name="connsiteY3" fmla="*/ 2083950 h 2083949"/>
                      <a:gd name="connsiteX4" fmla="*/ 0 w 1902050"/>
                      <a:gd name="connsiteY4" fmla="*/ 1041975 h 2083949"/>
                      <a:gd name="connsiteX0" fmla="*/ 47 w 1902097"/>
                      <a:gd name="connsiteY0" fmla="*/ 1041975 h 2553342"/>
                      <a:gd name="connsiteX1" fmla="*/ 951072 w 1902097"/>
                      <a:gd name="connsiteY1" fmla="*/ 0 h 2553342"/>
                      <a:gd name="connsiteX2" fmla="*/ 1902097 w 1902097"/>
                      <a:gd name="connsiteY2" fmla="*/ 1041975 h 2553342"/>
                      <a:gd name="connsiteX3" fmla="*/ 920592 w 1902097"/>
                      <a:gd name="connsiteY3" fmla="*/ 2553342 h 2553342"/>
                      <a:gd name="connsiteX4" fmla="*/ 47 w 1902097"/>
                      <a:gd name="connsiteY4" fmla="*/ 1041975 h 255334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902097" h="2553342">
                        <a:moveTo>
                          <a:pt x="47" y="1041975"/>
                        </a:moveTo>
                        <a:cubicBezTo>
                          <a:pt x="5127" y="616418"/>
                          <a:pt x="425835" y="0"/>
                          <a:pt x="951072" y="0"/>
                        </a:cubicBezTo>
                        <a:cubicBezTo>
                          <a:pt x="1476309" y="0"/>
                          <a:pt x="1902097" y="466508"/>
                          <a:pt x="1902097" y="1041975"/>
                        </a:cubicBezTo>
                        <a:cubicBezTo>
                          <a:pt x="1902097" y="1617442"/>
                          <a:pt x="1445829" y="2553342"/>
                          <a:pt x="920592" y="2553342"/>
                        </a:cubicBezTo>
                        <a:cubicBezTo>
                          <a:pt x="395355" y="2553342"/>
                          <a:pt x="-5033" y="1467532"/>
                          <a:pt x="47" y="1041975"/>
                        </a:cubicBezTo>
                        <a:close/>
                      </a:path>
                    </a:pathLst>
                  </a:custGeom>
                  <a:solidFill>
                    <a:srgbClr val="663300"/>
                  </a:solidFill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8" name="正方形/長方形 207"/>
                  <p:cNvSpPr/>
                  <p:nvPr/>
                </p:nvSpPr>
                <p:spPr bwMode="auto">
                  <a:xfrm>
                    <a:off x="2612740" y="4824155"/>
                    <a:ext cx="450050" cy="315035"/>
                  </a:xfrm>
                  <a:prstGeom prst="rect">
                    <a:avLst/>
                  </a:prstGeom>
                  <a:solidFill>
                    <a:srgbClr val="FFCC99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9" name="円/楕円 208"/>
                  <p:cNvSpPr/>
                  <p:nvPr/>
                </p:nvSpPr>
                <p:spPr bwMode="auto">
                  <a:xfrm rot="20700000">
                    <a:off x="1865033" y="3921596"/>
                    <a:ext cx="382542" cy="51665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0" name="円/楕円 209"/>
                  <p:cNvSpPr/>
                  <p:nvPr/>
                </p:nvSpPr>
                <p:spPr bwMode="auto">
                  <a:xfrm rot="20700000">
                    <a:off x="1918746" y="3965557"/>
                    <a:ext cx="317444" cy="428730"/>
                  </a:xfrm>
                  <a:prstGeom prst="ellipse">
                    <a:avLst/>
                  </a:prstGeom>
                  <a:solidFill>
                    <a:srgbClr val="FFBE3B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211" name="グループ化 210"/>
                  <p:cNvGrpSpPr/>
                  <p:nvPr/>
                </p:nvGrpSpPr>
                <p:grpSpPr>
                  <a:xfrm flipH="1">
                    <a:off x="3411580" y="3921596"/>
                    <a:ext cx="382542" cy="516651"/>
                    <a:chOff x="2838663" y="3921596"/>
                    <a:chExt cx="382542" cy="516651"/>
                  </a:xfrm>
                  <a:solidFill>
                    <a:srgbClr val="FFCC99"/>
                  </a:solidFill>
                </p:grpSpPr>
                <p:sp>
                  <p:nvSpPr>
                    <p:cNvPr id="227" name="円/楕円 226"/>
                    <p:cNvSpPr/>
                    <p:nvPr/>
                  </p:nvSpPr>
                  <p:spPr bwMode="auto">
                    <a:xfrm rot="20700000">
                      <a:off x="2838663" y="3921596"/>
                      <a:ext cx="382542" cy="516651"/>
                    </a:xfrm>
                    <a:prstGeom prst="ellipse">
                      <a:avLst/>
                    </a:prstGeom>
                    <a:grpFill/>
                    <a:ln w="190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8" name="円/楕円 227"/>
                    <p:cNvSpPr/>
                    <p:nvPr/>
                  </p:nvSpPr>
                  <p:spPr bwMode="auto">
                    <a:xfrm rot="20700000">
                      <a:off x="2892376" y="3965557"/>
                      <a:ext cx="317444" cy="428730"/>
                    </a:xfrm>
                    <a:prstGeom prst="ellipse">
                      <a:avLst/>
                    </a:prstGeom>
                    <a:solidFill>
                      <a:srgbClr val="FFBE3B"/>
                    </a:solidFill>
                    <a:ln w="190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212" name="円/楕円 211"/>
                  <p:cNvSpPr/>
                  <p:nvPr/>
                </p:nvSpPr>
                <p:spPr bwMode="auto">
                  <a:xfrm>
                    <a:off x="1960406" y="3094054"/>
                    <a:ext cx="1732453" cy="1820112"/>
                  </a:xfrm>
                  <a:prstGeom prst="ellipse">
                    <a:avLst/>
                  </a:prstGeom>
                  <a:solidFill>
                    <a:srgbClr val="6633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3" name="円/楕円 212"/>
                  <p:cNvSpPr/>
                  <p:nvPr/>
                </p:nvSpPr>
                <p:spPr bwMode="auto">
                  <a:xfrm>
                    <a:off x="2072681" y="3252207"/>
                    <a:ext cx="1530170" cy="170769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4" name="二等辺三角形 675"/>
                  <p:cNvSpPr/>
                  <p:nvPr/>
                </p:nvSpPr>
                <p:spPr bwMode="auto">
                  <a:xfrm rot="10800000">
                    <a:off x="2540748" y="4646700"/>
                    <a:ext cx="594034" cy="178216"/>
                  </a:xfrm>
                  <a:custGeom>
                    <a:avLst/>
                    <a:gdLst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597508" h="282762">
                        <a:moveTo>
                          <a:pt x="0" y="282762"/>
                        </a:moveTo>
                        <a:cubicBezTo>
                          <a:pt x="69105" y="160150"/>
                          <a:pt x="206408" y="-235"/>
                          <a:pt x="298754" y="0"/>
                        </a:cubicBezTo>
                        <a:cubicBezTo>
                          <a:pt x="391100" y="235"/>
                          <a:pt x="524593" y="167884"/>
                          <a:pt x="597508" y="282762"/>
                        </a:cubicBezTo>
                        <a:lnTo>
                          <a:pt x="0" y="282762"/>
                        </a:lnTo>
                        <a:close/>
                      </a:path>
                    </a:pathLst>
                  </a:custGeom>
                  <a:solidFill>
                    <a:srgbClr val="C000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solidFill>
                        <a:srgbClr val="C00000"/>
                      </a:solidFill>
                    </a:endParaRPr>
                  </a:p>
                </p:txBody>
              </p:sp>
              <p:sp>
                <p:nvSpPr>
                  <p:cNvPr id="215" name="円/楕円 283"/>
                  <p:cNvSpPr/>
                  <p:nvPr/>
                </p:nvSpPr>
                <p:spPr bwMode="auto">
                  <a:xfrm rot="18900000">
                    <a:off x="1745847" y="3352174"/>
                    <a:ext cx="1149754" cy="335897"/>
                  </a:xfrm>
                  <a:custGeom>
                    <a:avLst/>
                    <a:gdLst>
                      <a:gd name="connsiteX0" fmla="*/ 0 w 1390831"/>
                      <a:gd name="connsiteY0" fmla="*/ 230042 h 460084"/>
                      <a:gd name="connsiteX1" fmla="*/ 695416 w 1390831"/>
                      <a:gd name="connsiteY1" fmla="*/ 0 h 460084"/>
                      <a:gd name="connsiteX2" fmla="*/ 1390832 w 1390831"/>
                      <a:gd name="connsiteY2" fmla="*/ 230042 h 460084"/>
                      <a:gd name="connsiteX3" fmla="*/ 695416 w 1390831"/>
                      <a:gd name="connsiteY3" fmla="*/ 460084 h 460084"/>
                      <a:gd name="connsiteX4" fmla="*/ 0 w 1390831"/>
                      <a:gd name="connsiteY4" fmla="*/ 230042 h 460084"/>
                      <a:gd name="connsiteX0" fmla="*/ 0 w 1390832"/>
                      <a:gd name="connsiteY0" fmla="*/ 494202 h 724244"/>
                      <a:gd name="connsiteX1" fmla="*/ 695416 w 1390832"/>
                      <a:gd name="connsiteY1" fmla="*/ 0 h 724244"/>
                      <a:gd name="connsiteX2" fmla="*/ 1390832 w 1390832"/>
                      <a:gd name="connsiteY2" fmla="*/ 494202 h 724244"/>
                      <a:gd name="connsiteX3" fmla="*/ 695416 w 1390832"/>
                      <a:gd name="connsiteY3" fmla="*/ 724244 h 724244"/>
                      <a:gd name="connsiteX4" fmla="*/ 0 w 1390832"/>
                      <a:gd name="connsiteY4" fmla="*/ 494202 h 724244"/>
                      <a:gd name="connsiteX0" fmla="*/ 7 w 1390839"/>
                      <a:gd name="connsiteY0" fmla="*/ 494202 h 524891"/>
                      <a:gd name="connsiteX1" fmla="*/ 695423 w 1390839"/>
                      <a:gd name="connsiteY1" fmla="*/ 0 h 524891"/>
                      <a:gd name="connsiteX2" fmla="*/ 1390839 w 1390839"/>
                      <a:gd name="connsiteY2" fmla="*/ 494202 h 524891"/>
                      <a:gd name="connsiteX3" fmla="*/ 685263 w 1390839"/>
                      <a:gd name="connsiteY3" fmla="*/ 312764 h 524891"/>
                      <a:gd name="connsiteX4" fmla="*/ 7 w 1390839"/>
                      <a:gd name="connsiteY4" fmla="*/ 494202 h 524891"/>
                      <a:gd name="connsiteX0" fmla="*/ 16 w 1390848"/>
                      <a:gd name="connsiteY0" fmla="*/ 494202 h 530472"/>
                      <a:gd name="connsiteX1" fmla="*/ 695432 w 1390848"/>
                      <a:gd name="connsiteY1" fmla="*/ 0 h 530472"/>
                      <a:gd name="connsiteX2" fmla="*/ 1390848 w 1390848"/>
                      <a:gd name="connsiteY2" fmla="*/ 494202 h 530472"/>
                      <a:gd name="connsiteX3" fmla="*/ 680192 w 1390848"/>
                      <a:gd name="connsiteY3" fmla="*/ 373724 h 530472"/>
                      <a:gd name="connsiteX4" fmla="*/ 16 w 1390848"/>
                      <a:gd name="connsiteY4" fmla="*/ 494202 h 530472"/>
                      <a:gd name="connsiteX0" fmla="*/ 688 w 1391520"/>
                      <a:gd name="connsiteY0" fmla="*/ 494202 h 530472"/>
                      <a:gd name="connsiteX1" fmla="*/ 696104 w 1391520"/>
                      <a:gd name="connsiteY1" fmla="*/ 0 h 530472"/>
                      <a:gd name="connsiteX2" fmla="*/ 1391520 w 1391520"/>
                      <a:gd name="connsiteY2" fmla="*/ 494202 h 530472"/>
                      <a:gd name="connsiteX3" fmla="*/ 680864 w 1391520"/>
                      <a:gd name="connsiteY3" fmla="*/ 373724 h 530472"/>
                      <a:gd name="connsiteX4" fmla="*/ 688 w 1391520"/>
                      <a:gd name="connsiteY4" fmla="*/ 494202 h 5304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391520" h="530472">
                        <a:moveTo>
                          <a:pt x="688" y="494202"/>
                        </a:moveTo>
                        <a:cubicBezTo>
                          <a:pt x="-17092" y="467475"/>
                          <a:pt x="312036" y="0"/>
                          <a:pt x="696104" y="0"/>
                        </a:cubicBezTo>
                        <a:cubicBezTo>
                          <a:pt x="1080172" y="0"/>
                          <a:pt x="1391520" y="367153"/>
                          <a:pt x="1391520" y="494202"/>
                        </a:cubicBezTo>
                        <a:cubicBezTo>
                          <a:pt x="1391520" y="621251"/>
                          <a:pt x="1064932" y="373724"/>
                          <a:pt x="680864" y="373724"/>
                        </a:cubicBezTo>
                        <a:cubicBezTo>
                          <a:pt x="296796" y="373724"/>
                          <a:pt x="18468" y="520929"/>
                          <a:pt x="688" y="494202"/>
                        </a:cubicBezTo>
                        <a:close/>
                      </a:path>
                    </a:pathLst>
                  </a:custGeom>
                  <a:solidFill>
                    <a:srgbClr val="6633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6" name="円/楕円 283"/>
                  <p:cNvSpPr/>
                  <p:nvPr/>
                </p:nvSpPr>
                <p:spPr bwMode="auto">
                  <a:xfrm rot="2700000" flipH="1">
                    <a:off x="2776360" y="3352174"/>
                    <a:ext cx="1149754" cy="335897"/>
                  </a:xfrm>
                  <a:custGeom>
                    <a:avLst/>
                    <a:gdLst>
                      <a:gd name="connsiteX0" fmla="*/ 0 w 1390831"/>
                      <a:gd name="connsiteY0" fmla="*/ 230042 h 460084"/>
                      <a:gd name="connsiteX1" fmla="*/ 695416 w 1390831"/>
                      <a:gd name="connsiteY1" fmla="*/ 0 h 460084"/>
                      <a:gd name="connsiteX2" fmla="*/ 1390832 w 1390831"/>
                      <a:gd name="connsiteY2" fmla="*/ 230042 h 460084"/>
                      <a:gd name="connsiteX3" fmla="*/ 695416 w 1390831"/>
                      <a:gd name="connsiteY3" fmla="*/ 460084 h 460084"/>
                      <a:gd name="connsiteX4" fmla="*/ 0 w 1390831"/>
                      <a:gd name="connsiteY4" fmla="*/ 230042 h 460084"/>
                      <a:gd name="connsiteX0" fmla="*/ 0 w 1390832"/>
                      <a:gd name="connsiteY0" fmla="*/ 494202 h 724244"/>
                      <a:gd name="connsiteX1" fmla="*/ 695416 w 1390832"/>
                      <a:gd name="connsiteY1" fmla="*/ 0 h 724244"/>
                      <a:gd name="connsiteX2" fmla="*/ 1390832 w 1390832"/>
                      <a:gd name="connsiteY2" fmla="*/ 494202 h 724244"/>
                      <a:gd name="connsiteX3" fmla="*/ 695416 w 1390832"/>
                      <a:gd name="connsiteY3" fmla="*/ 724244 h 724244"/>
                      <a:gd name="connsiteX4" fmla="*/ 0 w 1390832"/>
                      <a:gd name="connsiteY4" fmla="*/ 494202 h 724244"/>
                      <a:gd name="connsiteX0" fmla="*/ 7 w 1390839"/>
                      <a:gd name="connsiteY0" fmla="*/ 494202 h 524891"/>
                      <a:gd name="connsiteX1" fmla="*/ 695423 w 1390839"/>
                      <a:gd name="connsiteY1" fmla="*/ 0 h 524891"/>
                      <a:gd name="connsiteX2" fmla="*/ 1390839 w 1390839"/>
                      <a:gd name="connsiteY2" fmla="*/ 494202 h 524891"/>
                      <a:gd name="connsiteX3" fmla="*/ 685263 w 1390839"/>
                      <a:gd name="connsiteY3" fmla="*/ 312764 h 524891"/>
                      <a:gd name="connsiteX4" fmla="*/ 7 w 1390839"/>
                      <a:gd name="connsiteY4" fmla="*/ 494202 h 524891"/>
                      <a:gd name="connsiteX0" fmla="*/ 16 w 1390848"/>
                      <a:gd name="connsiteY0" fmla="*/ 494202 h 530472"/>
                      <a:gd name="connsiteX1" fmla="*/ 695432 w 1390848"/>
                      <a:gd name="connsiteY1" fmla="*/ 0 h 530472"/>
                      <a:gd name="connsiteX2" fmla="*/ 1390848 w 1390848"/>
                      <a:gd name="connsiteY2" fmla="*/ 494202 h 530472"/>
                      <a:gd name="connsiteX3" fmla="*/ 680192 w 1390848"/>
                      <a:gd name="connsiteY3" fmla="*/ 373724 h 530472"/>
                      <a:gd name="connsiteX4" fmla="*/ 16 w 1390848"/>
                      <a:gd name="connsiteY4" fmla="*/ 494202 h 530472"/>
                      <a:gd name="connsiteX0" fmla="*/ 688 w 1391520"/>
                      <a:gd name="connsiteY0" fmla="*/ 494202 h 530472"/>
                      <a:gd name="connsiteX1" fmla="*/ 696104 w 1391520"/>
                      <a:gd name="connsiteY1" fmla="*/ 0 h 530472"/>
                      <a:gd name="connsiteX2" fmla="*/ 1391520 w 1391520"/>
                      <a:gd name="connsiteY2" fmla="*/ 494202 h 530472"/>
                      <a:gd name="connsiteX3" fmla="*/ 680864 w 1391520"/>
                      <a:gd name="connsiteY3" fmla="*/ 373724 h 530472"/>
                      <a:gd name="connsiteX4" fmla="*/ 688 w 1391520"/>
                      <a:gd name="connsiteY4" fmla="*/ 494202 h 5304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391520" h="530472">
                        <a:moveTo>
                          <a:pt x="688" y="494202"/>
                        </a:moveTo>
                        <a:cubicBezTo>
                          <a:pt x="-17092" y="467475"/>
                          <a:pt x="312036" y="0"/>
                          <a:pt x="696104" y="0"/>
                        </a:cubicBezTo>
                        <a:cubicBezTo>
                          <a:pt x="1080172" y="0"/>
                          <a:pt x="1391520" y="367153"/>
                          <a:pt x="1391520" y="494202"/>
                        </a:cubicBezTo>
                        <a:cubicBezTo>
                          <a:pt x="1391520" y="621251"/>
                          <a:pt x="1064932" y="373724"/>
                          <a:pt x="680864" y="373724"/>
                        </a:cubicBezTo>
                        <a:cubicBezTo>
                          <a:pt x="296796" y="373724"/>
                          <a:pt x="18468" y="520929"/>
                          <a:pt x="688" y="494202"/>
                        </a:cubicBezTo>
                        <a:close/>
                      </a:path>
                    </a:pathLst>
                  </a:custGeom>
                  <a:solidFill>
                    <a:srgbClr val="6633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7" name="円/楕円 283"/>
                  <p:cNvSpPr/>
                  <p:nvPr/>
                </p:nvSpPr>
                <p:spPr bwMode="auto">
                  <a:xfrm rot="18900000">
                    <a:off x="1890484" y="3343984"/>
                    <a:ext cx="998793" cy="291794"/>
                  </a:xfrm>
                  <a:custGeom>
                    <a:avLst/>
                    <a:gdLst>
                      <a:gd name="connsiteX0" fmla="*/ 0 w 1390831"/>
                      <a:gd name="connsiteY0" fmla="*/ 230042 h 460084"/>
                      <a:gd name="connsiteX1" fmla="*/ 695416 w 1390831"/>
                      <a:gd name="connsiteY1" fmla="*/ 0 h 460084"/>
                      <a:gd name="connsiteX2" fmla="*/ 1390832 w 1390831"/>
                      <a:gd name="connsiteY2" fmla="*/ 230042 h 460084"/>
                      <a:gd name="connsiteX3" fmla="*/ 695416 w 1390831"/>
                      <a:gd name="connsiteY3" fmla="*/ 460084 h 460084"/>
                      <a:gd name="connsiteX4" fmla="*/ 0 w 1390831"/>
                      <a:gd name="connsiteY4" fmla="*/ 230042 h 460084"/>
                      <a:gd name="connsiteX0" fmla="*/ 0 w 1390832"/>
                      <a:gd name="connsiteY0" fmla="*/ 494202 h 724244"/>
                      <a:gd name="connsiteX1" fmla="*/ 695416 w 1390832"/>
                      <a:gd name="connsiteY1" fmla="*/ 0 h 724244"/>
                      <a:gd name="connsiteX2" fmla="*/ 1390832 w 1390832"/>
                      <a:gd name="connsiteY2" fmla="*/ 494202 h 724244"/>
                      <a:gd name="connsiteX3" fmla="*/ 695416 w 1390832"/>
                      <a:gd name="connsiteY3" fmla="*/ 724244 h 724244"/>
                      <a:gd name="connsiteX4" fmla="*/ 0 w 1390832"/>
                      <a:gd name="connsiteY4" fmla="*/ 494202 h 724244"/>
                      <a:gd name="connsiteX0" fmla="*/ 7 w 1390839"/>
                      <a:gd name="connsiteY0" fmla="*/ 494202 h 524891"/>
                      <a:gd name="connsiteX1" fmla="*/ 695423 w 1390839"/>
                      <a:gd name="connsiteY1" fmla="*/ 0 h 524891"/>
                      <a:gd name="connsiteX2" fmla="*/ 1390839 w 1390839"/>
                      <a:gd name="connsiteY2" fmla="*/ 494202 h 524891"/>
                      <a:gd name="connsiteX3" fmla="*/ 685263 w 1390839"/>
                      <a:gd name="connsiteY3" fmla="*/ 312764 h 524891"/>
                      <a:gd name="connsiteX4" fmla="*/ 7 w 1390839"/>
                      <a:gd name="connsiteY4" fmla="*/ 494202 h 524891"/>
                      <a:gd name="connsiteX0" fmla="*/ 16 w 1390848"/>
                      <a:gd name="connsiteY0" fmla="*/ 494202 h 530472"/>
                      <a:gd name="connsiteX1" fmla="*/ 695432 w 1390848"/>
                      <a:gd name="connsiteY1" fmla="*/ 0 h 530472"/>
                      <a:gd name="connsiteX2" fmla="*/ 1390848 w 1390848"/>
                      <a:gd name="connsiteY2" fmla="*/ 494202 h 530472"/>
                      <a:gd name="connsiteX3" fmla="*/ 680192 w 1390848"/>
                      <a:gd name="connsiteY3" fmla="*/ 373724 h 530472"/>
                      <a:gd name="connsiteX4" fmla="*/ 16 w 1390848"/>
                      <a:gd name="connsiteY4" fmla="*/ 494202 h 530472"/>
                      <a:gd name="connsiteX0" fmla="*/ 688 w 1391520"/>
                      <a:gd name="connsiteY0" fmla="*/ 494202 h 530472"/>
                      <a:gd name="connsiteX1" fmla="*/ 696104 w 1391520"/>
                      <a:gd name="connsiteY1" fmla="*/ 0 h 530472"/>
                      <a:gd name="connsiteX2" fmla="*/ 1391520 w 1391520"/>
                      <a:gd name="connsiteY2" fmla="*/ 494202 h 530472"/>
                      <a:gd name="connsiteX3" fmla="*/ 680864 w 1391520"/>
                      <a:gd name="connsiteY3" fmla="*/ 373724 h 530472"/>
                      <a:gd name="connsiteX4" fmla="*/ 688 w 1391520"/>
                      <a:gd name="connsiteY4" fmla="*/ 494202 h 5304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391520" h="530472">
                        <a:moveTo>
                          <a:pt x="688" y="494202"/>
                        </a:moveTo>
                        <a:cubicBezTo>
                          <a:pt x="-17092" y="467475"/>
                          <a:pt x="312036" y="0"/>
                          <a:pt x="696104" y="0"/>
                        </a:cubicBezTo>
                        <a:cubicBezTo>
                          <a:pt x="1080172" y="0"/>
                          <a:pt x="1391520" y="367153"/>
                          <a:pt x="1391520" y="494202"/>
                        </a:cubicBezTo>
                        <a:cubicBezTo>
                          <a:pt x="1391520" y="621251"/>
                          <a:pt x="1064932" y="373724"/>
                          <a:pt x="680864" y="373724"/>
                        </a:cubicBezTo>
                        <a:cubicBezTo>
                          <a:pt x="296796" y="373724"/>
                          <a:pt x="18468" y="520929"/>
                          <a:pt x="688" y="494202"/>
                        </a:cubicBezTo>
                        <a:close/>
                      </a:path>
                    </a:pathLst>
                  </a:custGeom>
                  <a:solidFill>
                    <a:srgbClr val="6633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8" name="円/楕円 283"/>
                  <p:cNvSpPr/>
                  <p:nvPr/>
                </p:nvSpPr>
                <p:spPr bwMode="auto">
                  <a:xfrm rot="2700000" flipH="1">
                    <a:off x="2783527" y="3343986"/>
                    <a:ext cx="998793" cy="291794"/>
                  </a:xfrm>
                  <a:custGeom>
                    <a:avLst/>
                    <a:gdLst>
                      <a:gd name="connsiteX0" fmla="*/ 0 w 1390831"/>
                      <a:gd name="connsiteY0" fmla="*/ 230042 h 460084"/>
                      <a:gd name="connsiteX1" fmla="*/ 695416 w 1390831"/>
                      <a:gd name="connsiteY1" fmla="*/ 0 h 460084"/>
                      <a:gd name="connsiteX2" fmla="*/ 1390832 w 1390831"/>
                      <a:gd name="connsiteY2" fmla="*/ 230042 h 460084"/>
                      <a:gd name="connsiteX3" fmla="*/ 695416 w 1390831"/>
                      <a:gd name="connsiteY3" fmla="*/ 460084 h 460084"/>
                      <a:gd name="connsiteX4" fmla="*/ 0 w 1390831"/>
                      <a:gd name="connsiteY4" fmla="*/ 230042 h 460084"/>
                      <a:gd name="connsiteX0" fmla="*/ 0 w 1390832"/>
                      <a:gd name="connsiteY0" fmla="*/ 494202 h 724244"/>
                      <a:gd name="connsiteX1" fmla="*/ 695416 w 1390832"/>
                      <a:gd name="connsiteY1" fmla="*/ 0 h 724244"/>
                      <a:gd name="connsiteX2" fmla="*/ 1390832 w 1390832"/>
                      <a:gd name="connsiteY2" fmla="*/ 494202 h 724244"/>
                      <a:gd name="connsiteX3" fmla="*/ 695416 w 1390832"/>
                      <a:gd name="connsiteY3" fmla="*/ 724244 h 724244"/>
                      <a:gd name="connsiteX4" fmla="*/ 0 w 1390832"/>
                      <a:gd name="connsiteY4" fmla="*/ 494202 h 724244"/>
                      <a:gd name="connsiteX0" fmla="*/ 7 w 1390839"/>
                      <a:gd name="connsiteY0" fmla="*/ 494202 h 524891"/>
                      <a:gd name="connsiteX1" fmla="*/ 695423 w 1390839"/>
                      <a:gd name="connsiteY1" fmla="*/ 0 h 524891"/>
                      <a:gd name="connsiteX2" fmla="*/ 1390839 w 1390839"/>
                      <a:gd name="connsiteY2" fmla="*/ 494202 h 524891"/>
                      <a:gd name="connsiteX3" fmla="*/ 685263 w 1390839"/>
                      <a:gd name="connsiteY3" fmla="*/ 312764 h 524891"/>
                      <a:gd name="connsiteX4" fmla="*/ 7 w 1390839"/>
                      <a:gd name="connsiteY4" fmla="*/ 494202 h 524891"/>
                      <a:gd name="connsiteX0" fmla="*/ 16 w 1390848"/>
                      <a:gd name="connsiteY0" fmla="*/ 494202 h 530472"/>
                      <a:gd name="connsiteX1" fmla="*/ 695432 w 1390848"/>
                      <a:gd name="connsiteY1" fmla="*/ 0 h 530472"/>
                      <a:gd name="connsiteX2" fmla="*/ 1390848 w 1390848"/>
                      <a:gd name="connsiteY2" fmla="*/ 494202 h 530472"/>
                      <a:gd name="connsiteX3" fmla="*/ 680192 w 1390848"/>
                      <a:gd name="connsiteY3" fmla="*/ 373724 h 530472"/>
                      <a:gd name="connsiteX4" fmla="*/ 16 w 1390848"/>
                      <a:gd name="connsiteY4" fmla="*/ 494202 h 530472"/>
                      <a:gd name="connsiteX0" fmla="*/ 688 w 1391520"/>
                      <a:gd name="connsiteY0" fmla="*/ 494202 h 530472"/>
                      <a:gd name="connsiteX1" fmla="*/ 696104 w 1391520"/>
                      <a:gd name="connsiteY1" fmla="*/ 0 h 530472"/>
                      <a:gd name="connsiteX2" fmla="*/ 1391520 w 1391520"/>
                      <a:gd name="connsiteY2" fmla="*/ 494202 h 530472"/>
                      <a:gd name="connsiteX3" fmla="*/ 680864 w 1391520"/>
                      <a:gd name="connsiteY3" fmla="*/ 373724 h 530472"/>
                      <a:gd name="connsiteX4" fmla="*/ 688 w 1391520"/>
                      <a:gd name="connsiteY4" fmla="*/ 494202 h 5304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391520" h="530472">
                        <a:moveTo>
                          <a:pt x="688" y="494202"/>
                        </a:moveTo>
                        <a:cubicBezTo>
                          <a:pt x="-17092" y="467475"/>
                          <a:pt x="312036" y="0"/>
                          <a:pt x="696104" y="0"/>
                        </a:cubicBezTo>
                        <a:cubicBezTo>
                          <a:pt x="1080172" y="0"/>
                          <a:pt x="1391520" y="367153"/>
                          <a:pt x="1391520" y="494202"/>
                        </a:cubicBezTo>
                        <a:cubicBezTo>
                          <a:pt x="1391520" y="621251"/>
                          <a:pt x="1064932" y="373724"/>
                          <a:pt x="680864" y="373724"/>
                        </a:cubicBezTo>
                        <a:cubicBezTo>
                          <a:pt x="296796" y="373724"/>
                          <a:pt x="18468" y="520929"/>
                          <a:pt x="688" y="494202"/>
                        </a:cubicBezTo>
                        <a:close/>
                      </a:path>
                    </a:pathLst>
                  </a:custGeom>
                  <a:solidFill>
                    <a:srgbClr val="6633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9" name="円/楕円 283"/>
                  <p:cNvSpPr/>
                  <p:nvPr/>
                </p:nvSpPr>
                <p:spPr bwMode="auto">
                  <a:xfrm rot="18900000">
                    <a:off x="2127666" y="3327413"/>
                    <a:ext cx="750913" cy="219377"/>
                  </a:xfrm>
                  <a:custGeom>
                    <a:avLst/>
                    <a:gdLst>
                      <a:gd name="connsiteX0" fmla="*/ 0 w 1390831"/>
                      <a:gd name="connsiteY0" fmla="*/ 230042 h 460084"/>
                      <a:gd name="connsiteX1" fmla="*/ 695416 w 1390831"/>
                      <a:gd name="connsiteY1" fmla="*/ 0 h 460084"/>
                      <a:gd name="connsiteX2" fmla="*/ 1390832 w 1390831"/>
                      <a:gd name="connsiteY2" fmla="*/ 230042 h 460084"/>
                      <a:gd name="connsiteX3" fmla="*/ 695416 w 1390831"/>
                      <a:gd name="connsiteY3" fmla="*/ 460084 h 460084"/>
                      <a:gd name="connsiteX4" fmla="*/ 0 w 1390831"/>
                      <a:gd name="connsiteY4" fmla="*/ 230042 h 460084"/>
                      <a:gd name="connsiteX0" fmla="*/ 0 w 1390832"/>
                      <a:gd name="connsiteY0" fmla="*/ 494202 h 724244"/>
                      <a:gd name="connsiteX1" fmla="*/ 695416 w 1390832"/>
                      <a:gd name="connsiteY1" fmla="*/ 0 h 724244"/>
                      <a:gd name="connsiteX2" fmla="*/ 1390832 w 1390832"/>
                      <a:gd name="connsiteY2" fmla="*/ 494202 h 724244"/>
                      <a:gd name="connsiteX3" fmla="*/ 695416 w 1390832"/>
                      <a:gd name="connsiteY3" fmla="*/ 724244 h 724244"/>
                      <a:gd name="connsiteX4" fmla="*/ 0 w 1390832"/>
                      <a:gd name="connsiteY4" fmla="*/ 494202 h 724244"/>
                      <a:gd name="connsiteX0" fmla="*/ 7 w 1390839"/>
                      <a:gd name="connsiteY0" fmla="*/ 494202 h 524891"/>
                      <a:gd name="connsiteX1" fmla="*/ 695423 w 1390839"/>
                      <a:gd name="connsiteY1" fmla="*/ 0 h 524891"/>
                      <a:gd name="connsiteX2" fmla="*/ 1390839 w 1390839"/>
                      <a:gd name="connsiteY2" fmla="*/ 494202 h 524891"/>
                      <a:gd name="connsiteX3" fmla="*/ 685263 w 1390839"/>
                      <a:gd name="connsiteY3" fmla="*/ 312764 h 524891"/>
                      <a:gd name="connsiteX4" fmla="*/ 7 w 1390839"/>
                      <a:gd name="connsiteY4" fmla="*/ 494202 h 524891"/>
                      <a:gd name="connsiteX0" fmla="*/ 16 w 1390848"/>
                      <a:gd name="connsiteY0" fmla="*/ 494202 h 530472"/>
                      <a:gd name="connsiteX1" fmla="*/ 695432 w 1390848"/>
                      <a:gd name="connsiteY1" fmla="*/ 0 h 530472"/>
                      <a:gd name="connsiteX2" fmla="*/ 1390848 w 1390848"/>
                      <a:gd name="connsiteY2" fmla="*/ 494202 h 530472"/>
                      <a:gd name="connsiteX3" fmla="*/ 680192 w 1390848"/>
                      <a:gd name="connsiteY3" fmla="*/ 373724 h 530472"/>
                      <a:gd name="connsiteX4" fmla="*/ 16 w 1390848"/>
                      <a:gd name="connsiteY4" fmla="*/ 494202 h 530472"/>
                      <a:gd name="connsiteX0" fmla="*/ 688 w 1391520"/>
                      <a:gd name="connsiteY0" fmla="*/ 494202 h 530472"/>
                      <a:gd name="connsiteX1" fmla="*/ 696104 w 1391520"/>
                      <a:gd name="connsiteY1" fmla="*/ 0 h 530472"/>
                      <a:gd name="connsiteX2" fmla="*/ 1391520 w 1391520"/>
                      <a:gd name="connsiteY2" fmla="*/ 494202 h 530472"/>
                      <a:gd name="connsiteX3" fmla="*/ 680864 w 1391520"/>
                      <a:gd name="connsiteY3" fmla="*/ 373724 h 530472"/>
                      <a:gd name="connsiteX4" fmla="*/ 688 w 1391520"/>
                      <a:gd name="connsiteY4" fmla="*/ 494202 h 5304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391520" h="530472">
                        <a:moveTo>
                          <a:pt x="688" y="494202"/>
                        </a:moveTo>
                        <a:cubicBezTo>
                          <a:pt x="-17092" y="467475"/>
                          <a:pt x="312036" y="0"/>
                          <a:pt x="696104" y="0"/>
                        </a:cubicBezTo>
                        <a:cubicBezTo>
                          <a:pt x="1080172" y="0"/>
                          <a:pt x="1391520" y="367153"/>
                          <a:pt x="1391520" y="494202"/>
                        </a:cubicBezTo>
                        <a:cubicBezTo>
                          <a:pt x="1391520" y="621251"/>
                          <a:pt x="1064932" y="373724"/>
                          <a:pt x="680864" y="373724"/>
                        </a:cubicBezTo>
                        <a:cubicBezTo>
                          <a:pt x="296796" y="373724"/>
                          <a:pt x="18468" y="520929"/>
                          <a:pt x="688" y="494202"/>
                        </a:cubicBezTo>
                        <a:close/>
                      </a:path>
                    </a:pathLst>
                  </a:custGeom>
                  <a:solidFill>
                    <a:srgbClr val="6633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0" name="円/楕円 283"/>
                  <p:cNvSpPr/>
                  <p:nvPr/>
                </p:nvSpPr>
                <p:spPr bwMode="auto">
                  <a:xfrm rot="2700000" flipH="1">
                    <a:off x="2794560" y="3327414"/>
                    <a:ext cx="750913" cy="219377"/>
                  </a:xfrm>
                  <a:custGeom>
                    <a:avLst/>
                    <a:gdLst>
                      <a:gd name="connsiteX0" fmla="*/ 0 w 1390831"/>
                      <a:gd name="connsiteY0" fmla="*/ 230042 h 460084"/>
                      <a:gd name="connsiteX1" fmla="*/ 695416 w 1390831"/>
                      <a:gd name="connsiteY1" fmla="*/ 0 h 460084"/>
                      <a:gd name="connsiteX2" fmla="*/ 1390832 w 1390831"/>
                      <a:gd name="connsiteY2" fmla="*/ 230042 h 460084"/>
                      <a:gd name="connsiteX3" fmla="*/ 695416 w 1390831"/>
                      <a:gd name="connsiteY3" fmla="*/ 460084 h 460084"/>
                      <a:gd name="connsiteX4" fmla="*/ 0 w 1390831"/>
                      <a:gd name="connsiteY4" fmla="*/ 230042 h 460084"/>
                      <a:gd name="connsiteX0" fmla="*/ 0 w 1390832"/>
                      <a:gd name="connsiteY0" fmla="*/ 494202 h 724244"/>
                      <a:gd name="connsiteX1" fmla="*/ 695416 w 1390832"/>
                      <a:gd name="connsiteY1" fmla="*/ 0 h 724244"/>
                      <a:gd name="connsiteX2" fmla="*/ 1390832 w 1390832"/>
                      <a:gd name="connsiteY2" fmla="*/ 494202 h 724244"/>
                      <a:gd name="connsiteX3" fmla="*/ 695416 w 1390832"/>
                      <a:gd name="connsiteY3" fmla="*/ 724244 h 724244"/>
                      <a:gd name="connsiteX4" fmla="*/ 0 w 1390832"/>
                      <a:gd name="connsiteY4" fmla="*/ 494202 h 724244"/>
                      <a:gd name="connsiteX0" fmla="*/ 7 w 1390839"/>
                      <a:gd name="connsiteY0" fmla="*/ 494202 h 524891"/>
                      <a:gd name="connsiteX1" fmla="*/ 695423 w 1390839"/>
                      <a:gd name="connsiteY1" fmla="*/ 0 h 524891"/>
                      <a:gd name="connsiteX2" fmla="*/ 1390839 w 1390839"/>
                      <a:gd name="connsiteY2" fmla="*/ 494202 h 524891"/>
                      <a:gd name="connsiteX3" fmla="*/ 685263 w 1390839"/>
                      <a:gd name="connsiteY3" fmla="*/ 312764 h 524891"/>
                      <a:gd name="connsiteX4" fmla="*/ 7 w 1390839"/>
                      <a:gd name="connsiteY4" fmla="*/ 494202 h 524891"/>
                      <a:gd name="connsiteX0" fmla="*/ 16 w 1390848"/>
                      <a:gd name="connsiteY0" fmla="*/ 494202 h 530472"/>
                      <a:gd name="connsiteX1" fmla="*/ 695432 w 1390848"/>
                      <a:gd name="connsiteY1" fmla="*/ 0 h 530472"/>
                      <a:gd name="connsiteX2" fmla="*/ 1390848 w 1390848"/>
                      <a:gd name="connsiteY2" fmla="*/ 494202 h 530472"/>
                      <a:gd name="connsiteX3" fmla="*/ 680192 w 1390848"/>
                      <a:gd name="connsiteY3" fmla="*/ 373724 h 530472"/>
                      <a:gd name="connsiteX4" fmla="*/ 16 w 1390848"/>
                      <a:gd name="connsiteY4" fmla="*/ 494202 h 530472"/>
                      <a:gd name="connsiteX0" fmla="*/ 688 w 1391520"/>
                      <a:gd name="connsiteY0" fmla="*/ 494202 h 530472"/>
                      <a:gd name="connsiteX1" fmla="*/ 696104 w 1391520"/>
                      <a:gd name="connsiteY1" fmla="*/ 0 h 530472"/>
                      <a:gd name="connsiteX2" fmla="*/ 1391520 w 1391520"/>
                      <a:gd name="connsiteY2" fmla="*/ 494202 h 530472"/>
                      <a:gd name="connsiteX3" fmla="*/ 680864 w 1391520"/>
                      <a:gd name="connsiteY3" fmla="*/ 373724 h 530472"/>
                      <a:gd name="connsiteX4" fmla="*/ 688 w 1391520"/>
                      <a:gd name="connsiteY4" fmla="*/ 494202 h 5304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391520" h="530472">
                        <a:moveTo>
                          <a:pt x="688" y="494202"/>
                        </a:moveTo>
                        <a:cubicBezTo>
                          <a:pt x="-17092" y="467475"/>
                          <a:pt x="312036" y="0"/>
                          <a:pt x="696104" y="0"/>
                        </a:cubicBezTo>
                        <a:cubicBezTo>
                          <a:pt x="1080172" y="0"/>
                          <a:pt x="1391520" y="367153"/>
                          <a:pt x="1391520" y="494202"/>
                        </a:cubicBezTo>
                        <a:cubicBezTo>
                          <a:pt x="1391520" y="621251"/>
                          <a:pt x="1064932" y="373724"/>
                          <a:pt x="680864" y="373724"/>
                        </a:cubicBezTo>
                        <a:cubicBezTo>
                          <a:pt x="296796" y="373724"/>
                          <a:pt x="18468" y="520929"/>
                          <a:pt x="688" y="494202"/>
                        </a:cubicBezTo>
                        <a:close/>
                      </a:path>
                    </a:pathLst>
                  </a:custGeom>
                  <a:solidFill>
                    <a:srgbClr val="6633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1" name="円/楕円 283"/>
                  <p:cNvSpPr/>
                  <p:nvPr/>
                </p:nvSpPr>
                <p:spPr bwMode="auto">
                  <a:xfrm>
                    <a:off x="2098307" y="3780151"/>
                    <a:ext cx="583145" cy="46593"/>
                  </a:xfrm>
                  <a:custGeom>
                    <a:avLst/>
                    <a:gdLst>
                      <a:gd name="connsiteX0" fmla="*/ 0 w 1390831"/>
                      <a:gd name="connsiteY0" fmla="*/ 230042 h 460084"/>
                      <a:gd name="connsiteX1" fmla="*/ 695416 w 1390831"/>
                      <a:gd name="connsiteY1" fmla="*/ 0 h 460084"/>
                      <a:gd name="connsiteX2" fmla="*/ 1390832 w 1390831"/>
                      <a:gd name="connsiteY2" fmla="*/ 230042 h 460084"/>
                      <a:gd name="connsiteX3" fmla="*/ 695416 w 1390831"/>
                      <a:gd name="connsiteY3" fmla="*/ 460084 h 460084"/>
                      <a:gd name="connsiteX4" fmla="*/ 0 w 1390831"/>
                      <a:gd name="connsiteY4" fmla="*/ 230042 h 460084"/>
                      <a:gd name="connsiteX0" fmla="*/ 0 w 1390832"/>
                      <a:gd name="connsiteY0" fmla="*/ 494202 h 724244"/>
                      <a:gd name="connsiteX1" fmla="*/ 695416 w 1390832"/>
                      <a:gd name="connsiteY1" fmla="*/ 0 h 724244"/>
                      <a:gd name="connsiteX2" fmla="*/ 1390832 w 1390832"/>
                      <a:gd name="connsiteY2" fmla="*/ 494202 h 724244"/>
                      <a:gd name="connsiteX3" fmla="*/ 695416 w 1390832"/>
                      <a:gd name="connsiteY3" fmla="*/ 724244 h 724244"/>
                      <a:gd name="connsiteX4" fmla="*/ 0 w 1390832"/>
                      <a:gd name="connsiteY4" fmla="*/ 494202 h 724244"/>
                      <a:gd name="connsiteX0" fmla="*/ 7 w 1390839"/>
                      <a:gd name="connsiteY0" fmla="*/ 494202 h 524891"/>
                      <a:gd name="connsiteX1" fmla="*/ 695423 w 1390839"/>
                      <a:gd name="connsiteY1" fmla="*/ 0 h 524891"/>
                      <a:gd name="connsiteX2" fmla="*/ 1390839 w 1390839"/>
                      <a:gd name="connsiteY2" fmla="*/ 494202 h 524891"/>
                      <a:gd name="connsiteX3" fmla="*/ 685263 w 1390839"/>
                      <a:gd name="connsiteY3" fmla="*/ 312764 h 524891"/>
                      <a:gd name="connsiteX4" fmla="*/ 7 w 1390839"/>
                      <a:gd name="connsiteY4" fmla="*/ 494202 h 524891"/>
                      <a:gd name="connsiteX0" fmla="*/ 16 w 1390848"/>
                      <a:gd name="connsiteY0" fmla="*/ 494202 h 530472"/>
                      <a:gd name="connsiteX1" fmla="*/ 695432 w 1390848"/>
                      <a:gd name="connsiteY1" fmla="*/ 0 h 530472"/>
                      <a:gd name="connsiteX2" fmla="*/ 1390848 w 1390848"/>
                      <a:gd name="connsiteY2" fmla="*/ 494202 h 530472"/>
                      <a:gd name="connsiteX3" fmla="*/ 680192 w 1390848"/>
                      <a:gd name="connsiteY3" fmla="*/ 373724 h 530472"/>
                      <a:gd name="connsiteX4" fmla="*/ 16 w 1390848"/>
                      <a:gd name="connsiteY4" fmla="*/ 494202 h 530472"/>
                      <a:gd name="connsiteX0" fmla="*/ 688 w 1391520"/>
                      <a:gd name="connsiteY0" fmla="*/ 494202 h 530472"/>
                      <a:gd name="connsiteX1" fmla="*/ 696104 w 1391520"/>
                      <a:gd name="connsiteY1" fmla="*/ 0 h 530472"/>
                      <a:gd name="connsiteX2" fmla="*/ 1391520 w 1391520"/>
                      <a:gd name="connsiteY2" fmla="*/ 494202 h 530472"/>
                      <a:gd name="connsiteX3" fmla="*/ 680864 w 1391520"/>
                      <a:gd name="connsiteY3" fmla="*/ 373724 h 530472"/>
                      <a:gd name="connsiteX4" fmla="*/ 688 w 1391520"/>
                      <a:gd name="connsiteY4" fmla="*/ 494202 h 5304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391520" h="530472">
                        <a:moveTo>
                          <a:pt x="688" y="494202"/>
                        </a:moveTo>
                        <a:cubicBezTo>
                          <a:pt x="-17092" y="467475"/>
                          <a:pt x="312036" y="0"/>
                          <a:pt x="696104" y="0"/>
                        </a:cubicBezTo>
                        <a:cubicBezTo>
                          <a:pt x="1080172" y="0"/>
                          <a:pt x="1391520" y="367153"/>
                          <a:pt x="1391520" y="494202"/>
                        </a:cubicBezTo>
                        <a:cubicBezTo>
                          <a:pt x="1391520" y="621251"/>
                          <a:pt x="1064932" y="373724"/>
                          <a:pt x="680864" y="373724"/>
                        </a:cubicBezTo>
                        <a:cubicBezTo>
                          <a:pt x="296796" y="373724"/>
                          <a:pt x="18468" y="520929"/>
                          <a:pt x="688" y="494202"/>
                        </a:cubicBezTo>
                        <a:close/>
                      </a:path>
                    </a:pathLst>
                  </a:custGeom>
                  <a:solidFill>
                    <a:srgbClr val="6633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2" name="円/楕円 283"/>
                  <p:cNvSpPr/>
                  <p:nvPr/>
                </p:nvSpPr>
                <p:spPr bwMode="auto">
                  <a:xfrm flipH="1">
                    <a:off x="3014174" y="3780151"/>
                    <a:ext cx="583145" cy="46593"/>
                  </a:xfrm>
                  <a:custGeom>
                    <a:avLst/>
                    <a:gdLst>
                      <a:gd name="connsiteX0" fmla="*/ 0 w 1390831"/>
                      <a:gd name="connsiteY0" fmla="*/ 230042 h 460084"/>
                      <a:gd name="connsiteX1" fmla="*/ 695416 w 1390831"/>
                      <a:gd name="connsiteY1" fmla="*/ 0 h 460084"/>
                      <a:gd name="connsiteX2" fmla="*/ 1390832 w 1390831"/>
                      <a:gd name="connsiteY2" fmla="*/ 230042 h 460084"/>
                      <a:gd name="connsiteX3" fmla="*/ 695416 w 1390831"/>
                      <a:gd name="connsiteY3" fmla="*/ 460084 h 460084"/>
                      <a:gd name="connsiteX4" fmla="*/ 0 w 1390831"/>
                      <a:gd name="connsiteY4" fmla="*/ 230042 h 460084"/>
                      <a:gd name="connsiteX0" fmla="*/ 0 w 1390832"/>
                      <a:gd name="connsiteY0" fmla="*/ 494202 h 724244"/>
                      <a:gd name="connsiteX1" fmla="*/ 695416 w 1390832"/>
                      <a:gd name="connsiteY1" fmla="*/ 0 h 724244"/>
                      <a:gd name="connsiteX2" fmla="*/ 1390832 w 1390832"/>
                      <a:gd name="connsiteY2" fmla="*/ 494202 h 724244"/>
                      <a:gd name="connsiteX3" fmla="*/ 695416 w 1390832"/>
                      <a:gd name="connsiteY3" fmla="*/ 724244 h 724244"/>
                      <a:gd name="connsiteX4" fmla="*/ 0 w 1390832"/>
                      <a:gd name="connsiteY4" fmla="*/ 494202 h 724244"/>
                      <a:gd name="connsiteX0" fmla="*/ 7 w 1390839"/>
                      <a:gd name="connsiteY0" fmla="*/ 494202 h 524891"/>
                      <a:gd name="connsiteX1" fmla="*/ 695423 w 1390839"/>
                      <a:gd name="connsiteY1" fmla="*/ 0 h 524891"/>
                      <a:gd name="connsiteX2" fmla="*/ 1390839 w 1390839"/>
                      <a:gd name="connsiteY2" fmla="*/ 494202 h 524891"/>
                      <a:gd name="connsiteX3" fmla="*/ 685263 w 1390839"/>
                      <a:gd name="connsiteY3" fmla="*/ 312764 h 524891"/>
                      <a:gd name="connsiteX4" fmla="*/ 7 w 1390839"/>
                      <a:gd name="connsiteY4" fmla="*/ 494202 h 524891"/>
                      <a:gd name="connsiteX0" fmla="*/ 16 w 1390848"/>
                      <a:gd name="connsiteY0" fmla="*/ 494202 h 530472"/>
                      <a:gd name="connsiteX1" fmla="*/ 695432 w 1390848"/>
                      <a:gd name="connsiteY1" fmla="*/ 0 h 530472"/>
                      <a:gd name="connsiteX2" fmla="*/ 1390848 w 1390848"/>
                      <a:gd name="connsiteY2" fmla="*/ 494202 h 530472"/>
                      <a:gd name="connsiteX3" fmla="*/ 680192 w 1390848"/>
                      <a:gd name="connsiteY3" fmla="*/ 373724 h 530472"/>
                      <a:gd name="connsiteX4" fmla="*/ 16 w 1390848"/>
                      <a:gd name="connsiteY4" fmla="*/ 494202 h 530472"/>
                      <a:gd name="connsiteX0" fmla="*/ 688 w 1391520"/>
                      <a:gd name="connsiteY0" fmla="*/ 494202 h 530472"/>
                      <a:gd name="connsiteX1" fmla="*/ 696104 w 1391520"/>
                      <a:gd name="connsiteY1" fmla="*/ 0 h 530472"/>
                      <a:gd name="connsiteX2" fmla="*/ 1391520 w 1391520"/>
                      <a:gd name="connsiteY2" fmla="*/ 494202 h 530472"/>
                      <a:gd name="connsiteX3" fmla="*/ 680864 w 1391520"/>
                      <a:gd name="connsiteY3" fmla="*/ 373724 h 530472"/>
                      <a:gd name="connsiteX4" fmla="*/ 688 w 1391520"/>
                      <a:gd name="connsiteY4" fmla="*/ 494202 h 5304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391520" h="530472">
                        <a:moveTo>
                          <a:pt x="688" y="494202"/>
                        </a:moveTo>
                        <a:cubicBezTo>
                          <a:pt x="-17092" y="467475"/>
                          <a:pt x="312036" y="0"/>
                          <a:pt x="696104" y="0"/>
                        </a:cubicBezTo>
                        <a:cubicBezTo>
                          <a:pt x="1080172" y="0"/>
                          <a:pt x="1391520" y="367153"/>
                          <a:pt x="1391520" y="494202"/>
                        </a:cubicBezTo>
                        <a:cubicBezTo>
                          <a:pt x="1391520" y="621251"/>
                          <a:pt x="1064932" y="373724"/>
                          <a:pt x="680864" y="373724"/>
                        </a:cubicBezTo>
                        <a:cubicBezTo>
                          <a:pt x="296796" y="373724"/>
                          <a:pt x="18468" y="520929"/>
                          <a:pt x="688" y="494202"/>
                        </a:cubicBezTo>
                        <a:close/>
                      </a:path>
                    </a:pathLst>
                  </a:custGeom>
                  <a:solidFill>
                    <a:srgbClr val="6633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3" name="片側の 2 つの角を丸めた四角形 222"/>
                  <p:cNvSpPr/>
                  <p:nvPr/>
                </p:nvSpPr>
                <p:spPr bwMode="auto">
                  <a:xfrm>
                    <a:off x="1933589" y="5049180"/>
                    <a:ext cx="1759270" cy="810090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6699"/>
                  </a:solidFill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4" name="円/楕円 223"/>
                  <p:cNvSpPr/>
                  <p:nvPr/>
                </p:nvSpPr>
                <p:spPr bwMode="auto">
                  <a:xfrm>
                    <a:off x="2209253" y="4402273"/>
                    <a:ext cx="326655" cy="104252"/>
                  </a:xfrm>
                  <a:prstGeom prst="ellipse">
                    <a:avLst/>
                  </a:prstGeom>
                  <a:solidFill>
                    <a:srgbClr val="FF66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5" name="円/楕円 224"/>
                  <p:cNvSpPr/>
                  <p:nvPr/>
                </p:nvSpPr>
                <p:spPr bwMode="auto">
                  <a:xfrm>
                    <a:off x="3154133" y="4402273"/>
                    <a:ext cx="326655" cy="104252"/>
                  </a:xfrm>
                  <a:prstGeom prst="ellipse">
                    <a:avLst/>
                  </a:prstGeom>
                  <a:solidFill>
                    <a:srgbClr val="FF66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6" name="二等辺三角形 675"/>
                  <p:cNvSpPr/>
                  <p:nvPr/>
                </p:nvSpPr>
                <p:spPr bwMode="auto">
                  <a:xfrm rot="10800000" flipV="1">
                    <a:off x="2745930" y="4477491"/>
                    <a:ext cx="200484" cy="62061"/>
                  </a:xfrm>
                  <a:custGeom>
                    <a:avLst/>
                    <a:gdLst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  <a:gd name="connsiteX0" fmla="*/ 0 w 597508"/>
                      <a:gd name="connsiteY0" fmla="*/ 282762 h 282762"/>
                      <a:gd name="connsiteX1" fmla="*/ 298754 w 597508"/>
                      <a:gd name="connsiteY1" fmla="*/ 0 h 282762"/>
                      <a:gd name="connsiteX2" fmla="*/ 597508 w 597508"/>
                      <a:gd name="connsiteY2" fmla="*/ 282762 h 282762"/>
                      <a:gd name="connsiteX3" fmla="*/ 0 w 597508"/>
                      <a:gd name="connsiteY3" fmla="*/ 282762 h 2827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597508" h="282762">
                        <a:moveTo>
                          <a:pt x="0" y="282762"/>
                        </a:moveTo>
                        <a:cubicBezTo>
                          <a:pt x="69105" y="160150"/>
                          <a:pt x="206408" y="-235"/>
                          <a:pt x="298754" y="0"/>
                        </a:cubicBezTo>
                        <a:cubicBezTo>
                          <a:pt x="391100" y="235"/>
                          <a:pt x="524593" y="167884"/>
                          <a:pt x="597508" y="282762"/>
                        </a:cubicBezTo>
                        <a:lnTo>
                          <a:pt x="0" y="282762"/>
                        </a:lnTo>
                        <a:close/>
                      </a:path>
                    </a:pathLst>
                  </a:custGeom>
                  <a:solidFill>
                    <a:srgbClr val="FF9933"/>
                  </a:solidFill>
                  <a:ln w="19050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solidFill>
                        <a:srgbClr val="C00000"/>
                      </a:solidFill>
                    </a:endParaRPr>
                  </a:p>
                </p:txBody>
              </p:sp>
            </p:grpSp>
            <p:grpSp>
              <p:nvGrpSpPr>
                <p:cNvPr id="172" name="グループ化 171"/>
                <p:cNvGrpSpPr/>
                <p:nvPr/>
              </p:nvGrpSpPr>
              <p:grpSpPr>
                <a:xfrm rot="3600000">
                  <a:off x="4842398" y="4771728"/>
                  <a:ext cx="822044" cy="1392784"/>
                  <a:chOff x="4300445" y="4678583"/>
                  <a:chExt cx="822044" cy="1392784"/>
                </a:xfrm>
              </p:grpSpPr>
              <p:grpSp>
                <p:nvGrpSpPr>
                  <p:cNvPr id="190" name="グループ化 189"/>
                  <p:cNvGrpSpPr/>
                  <p:nvPr/>
                </p:nvGrpSpPr>
                <p:grpSpPr>
                  <a:xfrm>
                    <a:off x="4300445" y="4678583"/>
                    <a:ext cx="822044" cy="1392784"/>
                    <a:chOff x="6184925" y="3563229"/>
                    <a:chExt cx="723556" cy="1215920"/>
                  </a:xfrm>
                  <a:solidFill>
                    <a:schemeClr val="tx1"/>
                  </a:solidFill>
                </p:grpSpPr>
                <p:sp>
                  <p:nvSpPr>
                    <p:cNvPr id="199" name="角丸四角形 198"/>
                    <p:cNvSpPr/>
                    <p:nvPr/>
                  </p:nvSpPr>
                  <p:spPr bwMode="auto">
                    <a:xfrm rot="16200000" flipH="1">
                      <a:off x="6037164" y="3944941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0" name="角丸四角形 199"/>
                    <p:cNvSpPr/>
                    <p:nvPr/>
                  </p:nvSpPr>
                  <p:spPr bwMode="auto">
                    <a:xfrm rot="14486361" flipH="1">
                      <a:off x="5949161" y="4248170"/>
                      <a:ext cx="659091" cy="187563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1" name="角丸四角形 200"/>
                    <p:cNvSpPr/>
                    <p:nvPr/>
                  </p:nvSpPr>
                  <p:spPr bwMode="auto">
                    <a:xfrm rot="16200000" flipH="1">
                      <a:off x="6197185" y="3822634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2" name="角丸四角形 201"/>
                    <p:cNvSpPr/>
                    <p:nvPr/>
                  </p:nvSpPr>
                  <p:spPr bwMode="auto">
                    <a:xfrm rot="16200000" flipH="1">
                      <a:off x="6354664" y="3906449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3" name="角丸四角形 202"/>
                    <p:cNvSpPr/>
                    <p:nvPr/>
                  </p:nvSpPr>
                  <p:spPr bwMode="auto">
                    <a:xfrm rot="16200000" flipH="1">
                      <a:off x="6509938" y="4028729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4" name="角丸四角形 203"/>
                    <p:cNvSpPr/>
                    <p:nvPr/>
                  </p:nvSpPr>
                  <p:spPr bwMode="auto">
                    <a:xfrm rot="16200000" flipH="1">
                      <a:off x="6444257" y="4008704"/>
                      <a:ext cx="316539" cy="611908"/>
                    </a:xfrm>
                    <a:prstGeom prst="roundRect">
                      <a:avLst>
                        <a:gd name="adj" fmla="val 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5" name="角丸四角形 204"/>
                    <p:cNvSpPr/>
                    <p:nvPr/>
                  </p:nvSpPr>
                  <p:spPr bwMode="auto">
                    <a:xfrm rot="16200000" flipH="1">
                      <a:off x="6315717" y="4186386"/>
                      <a:ext cx="573619" cy="61190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1" name="グループ化 190"/>
                  <p:cNvGrpSpPr/>
                  <p:nvPr/>
                </p:nvGrpSpPr>
                <p:grpSpPr>
                  <a:xfrm>
                    <a:off x="4300445" y="4678583"/>
                    <a:ext cx="822044" cy="1392784"/>
                    <a:chOff x="6184925" y="3563229"/>
                    <a:chExt cx="723556" cy="1215920"/>
                  </a:xfrm>
                  <a:solidFill>
                    <a:srgbClr val="FFCC99"/>
                  </a:solidFill>
                </p:grpSpPr>
                <p:sp>
                  <p:nvSpPr>
                    <p:cNvPr id="192" name="角丸四角形 191"/>
                    <p:cNvSpPr/>
                    <p:nvPr/>
                  </p:nvSpPr>
                  <p:spPr bwMode="auto">
                    <a:xfrm rot="16200000" flipH="1">
                      <a:off x="6037164" y="3944941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3" name="角丸四角形 192"/>
                    <p:cNvSpPr/>
                    <p:nvPr/>
                  </p:nvSpPr>
                  <p:spPr bwMode="auto">
                    <a:xfrm rot="14486361" flipH="1">
                      <a:off x="5949161" y="4248170"/>
                      <a:ext cx="659091" cy="187563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4" name="角丸四角形 193"/>
                    <p:cNvSpPr/>
                    <p:nvPr/>
                  </p:nvSpPr>
                  <p:spPr bwMode="auto">
                    <a:xfrm rot="16200000" flipH="1">
                      <a:off x="6197185" y="3822634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5" name="角丸四角形 194"/>
                    <p:cNvSpPr/>
                    <p:nvPr/>
                  </p:nvSpPr>
                  <p:spPr bwMode="auto">
                    <a:xfrm rot="16200000" flipH="1">
                      <a:off x="6354664" y="3906449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6" name="角丸四角形 195"/>
                    <p:cNvSpPr/>
                    <p:nvPr/>
                  </p:nvSpPr>
                  <p:spPr bwMode="auto">
                    <a:xfrm rot="16200000" flipH="1">
                      <a:off x="6509938" y="4028729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7" name="角丸四角形 196"/>
                    <p:cNvSpPr/>
                    <p:nvPr/>
                  </p:nvSpPr>
                  <p:spPr bwMode="auto">
                    <a:xfrm rot="16200000" flipH="1">
                      <a:off x="6444257" y="4008704"/>
                      <a:ext cx="316539" cy="611908"/>
                    </a:xfrm>
                    <a:prstGeom prst="roundRect">
                      <a:avLst>
                        <a:gd name="adj" fmla="val 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8" name="角丸四角形 197"/>
                    <p:cNvSpPr/>
                    <p:nvPr/>
                  </p:nvSpPr>
                  <p:spPr bwMode="auto">
                    <a:xfrm rot="16200000" flipH="1">
                      <a:off x="6315717" y="4186386"/>
                      <a:ext cx="573619" cy="61190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73" name="グループ化 172"/>
                <p:cNvGrpSpPr/>
                <p:nvPr/>
              </p:nvGrpSpPr>
              <p:grpSpPr>
                <a:xfrm rot="18000000" flipH="1">
                  <a:off x="2587525" y="4771729"/>
                  <a:ext cx="822044" cy="1392784"/>
                  <a:chOff x="4300445" y="4678583"/>
                  <a:chExt cx="822044" cy="1392784"/>
                </a:xfrm>
              </p:grpSpPr>
              <p:grpSp>
                <p:nvGrpSpPr>
                  <p:cNvPr id="174" name="グループ化 173"/>
                  <p:cNvGrpSpPr/>
                  <p:nvPr/>
                </p:nvGrpSpPr>
                <p:grpSpPr>
                  <a:xfrm>
                    <a:off x="4300445" y="4678583"/>
                    <a:ext cx="822044" cy="1392784"/>
                    <a:chOff x="6184925" y="3563229"/>
                    <a:chExt cx="723556" cy="1215920"/>
                  </a:xfrm>
                  <a:solidFill>
                    <a:schemeClr val="tx1"/>
                  </a:solidFill>
                </p:grpSpPr>
                <p:sp>
                  <p:nvSpPr>
                    <p:cNvPr id="183" name="角丸四角形 182"/>
                    <p:cNvSpPr/>
                    <p:nvPr/>
                  </p:nvSpPr>
                  <p:spPr bwMode="auto">
                    <a:xfrm rot="16200000" flipH="1">
                      <a:off x="6037164" y="3944941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4" name="角丸四角形 183"/>
                    <p:cNvSpPr/>
                    <p:nvPr/>
                  </p:nvSpPr>
                  <p:spPr bwMode="auto">
                    <a:xfrm rot="14486361" flipH="1">
                      <a:off x="5949161" y="4248170"/>
                      <a:ext cx="659091" cy="187563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5" name="角丸四角形 184"/>
                    <p:cNvSpPr/>
                    <p:nvPr/>
                  </p:nvSpPr>
                  <p:spPr bwMode="auto">
                    <a:xfrm rot="16200000" flipH="1">
                      <a:off x="6197185" y="3822634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6" name="角丸四角形 185"/>
                    <p:cNvSpPr/>
                    <p:nvPr/>
                  </p:nvSpPr>
                  <p:spPr bwMode="auto">
                    <a:xfrm rot="16200000" flipH="1">
                      <a:off x="6354664" y="3906449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7" name="角丸四角形 186"/>
                    <p:cNvSpPr/>
                    <p:nvPr/>
                  </p:nvSpPr>
                  <p:spPr bwMode="auto">
                    <a:xfrm rot="16200000" flipH="1">
                      <a:off x="6509938" y="4028729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8" name="角丸四角形 187"/>
                    <p:cNvSpPr/>
                    <p:nvPr/>
                  </p:nvSpPr>
                  <p:spPr bwMode="auto">
                    <a:xfrm rot="16200000" flipH="1">
                      <a:off x="6444257" y="4008704"/>
                      <a:ext cx="316539" cy="611908"/>
                    </a:xfrm>
                    <a:prstGeom prst="roundRect">
                      <a:avLst>
                        <a:gd name="adj" fmla="val 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9" name="角丸四角形 188"/>
                    <p:cNvSpPr/>
                    <p:nvPr/>
                  </p:nvSpPr>
                  <p:spPr bwMode="auto">
                    <a:xfrm rot="16200000" flipH="1">
                      <a:off x="6315717" y="4186386"/>
                      <a:ext cx="573619" cy="61190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5" name="グループ化 174"/>
                  <p:cNvGrpSpPr/>
                  <p:nvPr/>
                </p:nvGrpSpPr>
                <p:grpSpPr>
                  <a:xfrm>
                    <a:off x="4300445" y="4678583"/>
                    <a:ext cx="822044" cy="1392784"/>
                    <a:chOff x="6184925" y="3563229"/>
                    <a:chExt cx="723556" cy="1215920"/>
                  </a:xfrm>
                  <a:solidFill>
                    <a:srgbClr val="FFCC99"/>
                  </a:solidFill>
                </p:grpSpPr>
                <p:sp>
                  <p:nvSpPr>
                    <p:cNvPr id="176" name="角丸四角形 175"/>
                    <p:cNvSpPr/>
                    <p:nvPr/>
                  </p:nvSpPr>
                  <p:spPr bwMode="auto">
                    <a:xfrm rot="16200000" flipH="1">
                      <a:off x="6037164" y="3944941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7" name="角丸四角形 176"/>
                    <p:cNvSpPr/>
                    <p:nvPr/>
                  </p:nvSpPr>
                  <p:spPr bwMode="auto">
                    <a:xfrm rot="14486361" flipH="1">
                      <a:off x="5949161" y="4248170"/>
                      <a:ext cx="659091" cy="187563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8" name="角丸四角形 177"/>
                    <p:cNvSpPr/>
                    <p:nvPr/>
                  </p:nvSpPr>
                  <p:spPr bwMode="auto">
                    <a:xfrm rot="16200000" flipH="1">
                      <a:off x="6197185" y="3822634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9" name="角丸四角形 178"/>
                    <p:cNvSpPr/>
                    <p:nvPr/>
                  </p:nvSpPr>
                  <p:spPr bwMode="auto">
                    <a:xfrm rot="16200000" flipH="1">
                      <a:off x="6354664" y="3906449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0" name="角丸四角形 179"/>
                    <p:cNvSpPr/>
                    <p:nvPr/>
                  </p:nvSpPr>
                  <p:spPr bwMode="auto">
                    <a:xfrm rot="16200000" flipH="1">
                      <a:off x="6509938" y="4028729"/>
                      <a:ext cx="657946" cy="139135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1" name="角丸四角形 180"/>
                    <p:cNvSpPr/>
                    <p:nvPr/>
                  </p:nvSpPr>
                  <p:spPr bwMode="auto">
                    <a:xfrm rot="16200000" flipH="1">
                      <a:off x="6444257" y="4008704"/>
                      <a:ext cx="316539" cy="611908"/>
                    </a:xfrm>
                    <a:prstGeom prst="roundRect">
                      <a:avLst>
                        <a:gd name="adj" fmla="val 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2" name="角丸四角形 181"/>
                    <p:cNvSpPr/>
                    <p:nvPr/>
                  </p:nvSpPr>
                  <p:spPr bwMode="auto">
                    <a:xfrm rot="16200000" flipH="1">
                      <a:off x="6315717" y="4186386"/>
                      <a:ext cx="573619" cy="61190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grpSp>
            <p:nvGrpSpPr>
              <p:cNvPr id="147" name="グループ化 146"/>
              <p:cNvGrpSpPr/>
              <p:nvPr/>
            </p:nvGrpSpPr>
            <p:grpSpPr>
              <a:xfrm>
                <a:off x="395776" y="2333388"/>
                <a:ext cx="3337896" cy="3265436"/>
                <a:chOff x="4346109" y="5077924"/>
                <a:chExt cx="1257132" cy="1229843"/>
              </a:xfrm>
            </p:grpSpPr>
            <p:sp>
              <p:nvSpPr>
                <p:cNvPr id="160" name="角丸四角形 32"/>
                <p:cNvSpPr/>
                <p:nvPr/>
              </p:nvSpPr>
              <p:spPr bwMode="auto">
                <a:xfrm>
                  <a:off x="4346109" y="5173603"/>
                  <a:ext cx="1257132" cy="1134164"/>
                </a:xfrm>
                <a:custGeom>
                  <a:avLst/>
                  <a:gdLst>
                    <a:gd name="connsiteX0" fmla="*/ 0 w 985919"/>
                    <a:gd name="connsiteY0" fmla="*/ 357366 h 1076791"/>
                    <a:gd name="connsiteX1" fmla="*/ 357366 w 985919"/>
                    <a:gd name="connsiteY1" fmla="*/ 0 h 1076791"/>
                    <a:gd name="connsiteX2" fmla="*/ 628553 w 985919"/>
                    <a:gd name="connsiteY2" fmla="*/ 0 h 1076791"/>
                    <a:gd name="connsiteX3" fmla="*/ 985919 w 985919"/>
                    <a:gd name="connsiteY3" fmla="*/ 357366 h 1076791"/>
                    <a:gd name="connsiteX4" fmla="*/ 985919 w 985919"/>
                    <a:gd name="connsiteY4" fmla="*/ 719425 h 1076791"/>
                    <a:gd name="connsiteX5" fmla="*/ 628553 w 985919"/>
                    <a:gd name="connsiteY5" fmla="*/ 1076791 h 1076791"/>
                    <a:gd name="connsiteX6" fmla="*/ 357366 w 985919"/>
                    <a:gd name="connsiteY6" fmla="*/ 1076791 h 1076791"/>
                    <a:gd name="connsiteX7" fmla="*/ 0 w 985919"/>
                    <a:gd name="connsiteY7" fmla="*/ 719425 h 1076791"/>
                    <a:gd name="connsiteX8" fmla="*/ 0 w 985919"/>
                    <a:gd name="connsiteY8" fmla="*/ 357366 h 1076791"/>
                    <a:gd name="connsiteX0" fmla="*/ 1 w 985920"/>
                    <a:gd name="connsiteY0" fmla="*/ 357366 h 1081871"/>
                    <a:gd name="connsiteX1" fmla="*/ 357367 w 985920"/>
                    <a:gd name="connsiteY1" fmla="*/ 0 h 1081871"/>
                    <a:gd name="connsiteX2" fmla="*/ 628554 w 985920"/>
                    <a:gd name="connsiteY2" fmla="*/ 0 h 1081871"/>
                    <a:gd name="connsiteX3" fmla="*/ 985920 w 985920"/>
                    <a:gd name="connsiteY3" fmla="*/ 357366 h 1081871"/>
                    <a:gd name="connsiteX4" fmla="*/ 985920 w 985920"/>
                    <a:gd name="connsiteY4" fmla="*/ 719425 h 1081871"/>
                    <a:gd name="connsiteX5" fmla="*/ 628554 w 985920"/>
                    <a:gd name="connsiteY5" fmla="*/ 1076791 h 1081871"/>
                    <a:gd name="connsiteX6" fmla="*/ 194807 w 985920"/>
                    <a:gd name="connsiteY6" fmla="*/ 1081871 h 1081871"/>
                    <a:gd name="connsiteX7" fmla="*/ 1 w 985920"/>
                    <a:gd name="connsiteY7" fmla="*/ 719425 h 1081871"/>
                    <a:gd name="connsiteX8" fmla="*/ 1 w 985920"/>
                    <a:gd name="connsiteY8" fmla="*/ 357366 h 1081871"/>
                    <a:gd name="connsiteX0" fmla="*/ 75350 w 1061269"/>
                    <a:gd name="connsiteY0" fmla="*/ 357366 h 1081871"/>
                    <a:gd name="connsiteX1" fmla="*/ 432716 w 1061269"/>
                    <a:gd name="connsiteY1" fmla="*/ 0 h 1081871"/>
                    <a:gd name="connsiteX2" fmla="*/ 703903 w 1061269"/>
                    <a:gd name="connsiteY2" fmla="*/ 0 h 1081871"/>
                    <a:gd name="connsiteX3" fmla="*/ 1061269 w 1061269"/>
                    <a:gd name="connsiteY3" fmla="*/ 357366 h 1081871"/>
                    <a:gd name="connsiteX4" fmla="*/ 1061269 w 1061269"/>
                    <a:gd name="connsiteY4" fmla="*/ 719425 h 1081871"/>
                    <a:gd name="connsiteX5" fmla="*/ 703903 w 1061269"/>
                    <a:gd name="connsiteY5" fmla="*/ 1076791 h 1081871"/>
                    <a:gd name="connsiteX6" fmla="*/ 92356 w 1061269"/>
                    <a:gd name="connsiteY6" fmla="*/ 1081871 h 1081871"/>
                    <a:gd name="connsiteX7" fmla="*/ 75350 w 1061269"/>
                    <a:gd name="connsiteY7" fmla="*/ 719425 h 1081871"/>
                    <a:gd name="connsiteX8" fmla="*/ 75350 w 1061269"/>
                    <a:gd name="connsiteY8" fmla="*/ 357366 h 1081871"/>
                    <a:gd name="connsiteX0" fmla="*/ 75350 w 1224487"/>
                    <a:gd name="connsiteY0" fmla="*/ 357366 h 1086951"/>
                    <a:gd name="connsiteX1" fmla="*/ 432716 w 1224487"/>
                    <a:gd name="connsiteY1" fmla="*/ 0 h 1086951"/>
                    <a:gd name="connsiteX2" fmla="*/ 703903 w 1224487"/>
                    <a:gd name="connsiteY2" fmla="*/ 0 h 1086951"/>
                    <a:gd name="connsiteX3" fmla="*/ 1061269 w 1224487"/>
                    <a:gd name="connsiteY3" fmla="*/ 357366 h 1086951"/>
                    <a:gd name="connsiteX4" fmla="*/ 1061269 w 1224487"/>
                    <a:gd name="connsiteY4" fmla="*/ 719425 h 1086951"/>
                    <a:gd name="connsiteX5" fmla="*/ 1156023 w 1224487"/>
                    <a:gd name="connsiteY5" fmla="*/ 1086951 h 1086951"/>
                    <a:gd name="connsiteX6" fmla="*/ 92356 w 1224487"/>
                    <a:gd name="connsiteY6" fmla="*/ 1081871 h 1086951"/>
                    <a:gd name="connsiteX7" fmla="*/ 75350 w 1224487"/>
                    <a:gd name="connsiteY7" fmla="*/ 719425 h 1086951"/>
                    <a:gd name="connsiteX8" fmla="*/ 75350 w 1224487"/>
                    <a:gd name="connsiteY8" fmla="*/ 357366 h 1086951"/>
                    <a:gd name="connsiteX0" fmla="*/ 75350 w 1174803"/>
                    <a:gd name="connsiteY0" fmla="*/ 357366 h 1081871"/>
                    <a:gd name="connsiteX1" fmla="*/ 432716 w 1174803"/>
                    <a:gd name="connsiteY1" fmla="*/ 0 h 1081871"/>
                    <a:gd name="connsiteX2" fmla="*/ 703903 w 1174803"/>
                    <a:gd name="connsiteY2" fmla="*/ 0 h 1081871"/>
                    <a:gd name="connsiteX3" fmla="*/ 1061269 w 1174803"/>
                    <a:gd name="connsiteY3" fmla="*/ 357366 h 1081871"/>
                    <a:gd name="connsiteX4" fmla="*/ 1061269 w 1174803"/>
                    <a:gd name="connsiteY4" fmla="*/ 719425 h 1081871"/>
                    <a:gd name="connsiteX5" fmla="*/ 1095063 w 1174803"/>
                    <a:gd name="connsiteY5" fmla="*/ 1081871 h 1081871"/>
                    <a:gd name="connsiteX6" fmla="*/ 92356 w 1174803"/>
                    <a:gd name="connsiteY6" fmla="*/ 1081871 h 1081871"/>
                    <a:gd name="connsiteX7" fmla="*/ 75350 w 1174803"/>
                    <a:gd name="connsiteY7" fmla="*/ 719425 h 1081871"/>
                    <a:gd name="connsiteX8" fmla="*/ 75350 w 1174803"/>
                    <a:gd name="connsiteY8" fmla="*/ 357366 h 1081871"/>
                    <a:gd name="connsiteX0" fmla="*/ 75350 w 1174803"/>
                    <a:gd name="connsiteY0" fmla="*/ 357366 h 1133612"/>
                    <a:gd name="connsiteX1" fmla="*/ 432716 w 1174803"/>
                    <a:gd name="connsiteY1" fmla="*/ 0 h 1133612"/>
                    <a:gd name="connsiteX2" fmla="*/ 703903 w 1174803"/>
                    <a:gd name="connsiteY2" fmla="*/ 0 h 1133612"/>
                    <a:gd name="connsiteX3" fmla="*/ 1061269 w 1174803"/>
                    <a:gd name="connsiteY3" fmla="*/ 357366 h 1133612"/>
                    <a:gd name="connsiteX4" fmla="*/ 1061269 w 1174803"/>
                    <a:gd name="connsiteY4" fmla="*/ 719425 h 1133612"/>
                    <a:gd name="connsiteX5" fmla="*/ 1095063 w 1174803"/>
                    <a:gd name="connsiteY5" fmla="*/ 1081871 h 1133612"/>
                    <a:gd name="connsiteX6" fmla="*/ 575887 w 1174803"/>
                    <a:gd name="connsiteY6" fmla="*/ 1133586 h 1133612"/>
                    <a:gd name="connsiteX7" fmla="*/ 92356 w 1174803"/>
                    <a:gd name="connsiteY7" fmla="*/ 1081871 h 1133612"/>
                    <a:gd name="connsiteX8" fmla="*/ 75350 w 1174803"/>
                    <a:gd name="connsiteY8" fmla="*/ 719425 h 1133612"/>
                    <a:gd name="connsiteX9" fmla="*/ 75350 w 1174803"/>
                    <a:gd name="connsiteY9" fmla="*/ 357366 h 1133612"/>
                    <a:gd name="connsiteX0" fmla="*/ 75350 w 1174803"/>
                    <a:gd name="connsiteY0" fmla="*/ 357366 h 1136307"/>
                    <a:gd name="connsiteX1" fmla="*/ 432716 w 1174803"/>
                    <a:gd name="connsiteY1" fmla="*/ 0 h 1136307"/>
                    <a:gd name="connsiteX2" fmla="*/ 703903 w 1174803"/>
                    <a:gd name="connsiteY2" fmla="*/ 0 h 1136307"/>
                    <a:gd name="connsiteX3" fmla="*/ 1061269 w 1174803"/>
                    <a:gd name="connsiteY3" fmla="*/ 357366 h 1136307"/>
                    <a:gd name="connsiteX4" fmla="*/ 1061269 w 1174803"/>
                    <a:gd name="connsiteY4" fmla="*/ 719425 h 1136307"/>
                    <a:gd name="connsiteX5" fmla="*/ 1095063 w 1174803"/>
                    <a:gd name="connsiteY5" fmla="*/ 1081871 h 1136307"/>
                    <a:gd name="connsiteX6" fmla="*/ 575887 w 1174803"/>
                    <a:gd name="connsiteY6" fmla="*/ 1133586 h 1136307"/>
                    <a:gd name="connsiteX7" fmla="*/ 92356 w 1174803"/>
                    <a:gd name="connsiteY7" fmla="*/ 1081871 h 1136307"/>
                    <a:gd name="connsiteX8" fmla="*/ 75350 w 1174803"/>
                    <a:gd name="connsiteY8" fmla="*/ 719425 h 1136307"/>
                    <a:gd name="connsiteX9" fmla="*/ 75350 w 1174803"/>
                    <a:gd name="connsiteY9" fmla="*/ 357366 h 1136307"/>
                    <a:gd name="connsiteX0" fmla="*/ 75350 w 1174803"/>
                    <a:gd name="connsiteY0" fmla="*/ 357366 h 1136307"/>
                    <a:gd name="connsiteX1" fmla="*/ 432716 w 1174803"/>
                    <a:gd name="connsiteY1" fmla="*/ 0 h 1136307"/>
                    <a:gd name="connsiteX2" fmla="*/ 703903 w 1174803"/>
                    <a:gd name="connsiteY2" fmla="*/ 0 h 1136307"/>
                    <a:gd name="connsiteX3" fmla="*/ 1061269 w 1174803"/>
                    <a:gd name="connsiteY3" fmla="*/ 357366 h 1136307"/>
                    <a:gd name="connsiteX4" fmla="*/ 1061269 w 1174803"/>
                    <a:gd name="connsiteY4" fmla="*/ 719425 h 1136307"/>
                    <a:gd name="connsiteX5" fmla="*/ 1095063 w 1174803"/>
                    <a:gd name="connsiteY5" fmla="*/ 1081871 h 1136307"/>
                    <a:gd name="connsiteX6" fmla="*/ 575887 w 1174803"/>
                    <a:gd name="connsiteY6" fmla="*/ 1133586 h 1136307"/>
                    <a:gd name="connsiteX7" fmla="*/ 92356 w 1174803"/>
                    <a:gd name="connsiteY7" fmla="*/ 1081871 h 1136307"/>
                    <a:gd name="connsiteX8" fmla="*/ 75350 w 1174803"/>
                    <a:gd name="connsiteY8" fmla="*/ 719425 h 1136307"/>
                    <a:gd name="connsiteX9" fmla="*/ 75350 w 1174803"/>
                    <a:gd name="connsiteY9" fmla="*/ 357366 h 1136307"/>
                    <a:gd name="connsiteX0" fmla="*/ 75350 w 1174803"/>
                    <a:gd name="connsiteY0" fmla="*/ 357366 h 1136307"/>
                    <a:gd name="connsiteX1" fmla="*/ 432716 w 1174803"/>
                    <a:gd name="connsiteY1" fmla="*/ 0 h 1136307"/>
                    <a:gd name="connsiteX2" fmla="*/ 703903 w 1174803"/>
                    <a:gd name="connsiteY2" fmla="*/ 0 h 1136307"/>
                    <a:gd name="connsiteX3" fmla="*/ 1061269 w 1174803"/>
                    <a:gd name="connsiteY3" fmla="*/ 357366 h 1136307"/>
                    <a:gd name="connsiteX4" fmla="*/ 1061269 w 1174803"/>
                    <a:gd name="connsiteY4" fmla="*/ 719425 h 1136307"/>
                    <a:gd name="connsiteX5" fmla="*/ 1095063 w 1174803"/>
                    <a:gd name="connsiteY5" fmla="*/ 1081871 h 1136307"/>
                    <a:gd name="connsiteX6" fmla="*/ 575887 w 1174803"/>
                    <a:gd name="connsiteY6" fmla="*/ 1133586 h 1136307"/>
                    <a:gd name="connsiteX7" fmla="*/ 92356 w 1174803"/>
                    <a:gd name="connsiteY7" fmla="*/ 1081871 h 1136307"/>
                    <a:gd name="connsiteX8" fmla="*/ 75350 w 1174803"/>
                    <a:gd name="connsiteY8" fmla="*/ 719425 h 1136307"/>
                    <a:gd name="connsiteX9" fmla="*/ 75350 w 1174803"/>
                    <a:gd name="connsiteY9" fmla="*/ 357366 h 1136307"/>
                    <a:gd name="connsiteX0" fmla="*/ 75350 w 1174803"/>
                    <a:gd name="connsiteY0" fmla="*/ 357366 h 1133764"/>
                    <a:gd name="connsiteX1" fmla="*/ 432716 w 1174803"/>
                    <a:gd name="connsiteY1" fmla="*/ 0 h 1133764"/>
                    <a:gd name="connsiteX2" fmla="*/ 703903 w 1174803"/>
                    <a:gd name="connsiteY2" fmla="*/ 0 h 1133764"/>
                    <a:gd name="connsiteX3" fmla="*/ 1061269 w 1174803"/>
                    <a:gd name="connsiteY3" fmla="*/ 357366 h 1133764"/>
                    <a:gd name="connsiteX4" fmla="*/ 1061269 w 1174803"/>
                    <a:gd name="connsiteY4" fmla="*/ 719425 h 1133764"/>
                    <a:gd name="connsiteX5" fmla="*/ 1095063 w 1174803"/>
                    <a:gd name="connsiteY5" fmla="*/ 1081871 h 1133764"/>
                    <a:gd name="connsiteX6" fmla="*/ 575887 w 1174803"/>
                    <a:gd name="connsiteY6" fmla="*/ 1133586 h 1133764"/>
                    <a:gd name="connsiteX7" fmla="*/ 92356 w 1174803"/>
                    <a:gd name="connsiteY7" fmla="*/ 1081871 h 1133764"/>
                    <a:gd name="connsiteX8" fmla="*/ 75350 w 1174803"/>
                    <a:gd name="connsiteY8" fmla="*/ 719425 h 1133764"/>
                    <a:gd name="connsiteX9" fmla="*/ 75350 w 1174803"/>
                    <a:gd name="connsiteY9" fmla="*/ 357366 h 1133764"/>
                    <a:gd name="connsiteX0" fmla="*/ 75350 w 1174803"/>
                    <a:gd name="connsiteY0" fmla="*/ 357366 h 1134164"/>
                    <a:gd name="connsiteX1" fmla="*/ 432716 w 1174803"/>
                    <a:gd name="connsiteY1" fmla="*/ 0 h 1134164"/>
                    <a:gd name="connsiteX2" fmla="*/ 703903 w 1174803"/>
                    <a:gd name="connsiteY2" fmla="*/ 0 h 1134164"/>
                    <a:gd name="connsiteX3" fmla="*/ 1061269 w 1174803"/>
                    <a:gd name="connsiteY3" fmla="*/ 357366 h 1134164"/>
                    <a:gd name="connsiteX4" fmla="*/ 1061269 w 1174803"/>
                    <a:gd name="connsiteY4" fmla="*/ 719425 h 1134164"/>
                    <a:gd name="connsiteX5" fmla="*/ 1095063 w 1174803"/>
                    <a:gd name="connsiteY5" fmla="*/ 1081871 h 1134164"/>
                    <a:gd name="connsiteX6" fmla="*/ 575887 w 1174803"/>
                    <a:gd name="connsiteY6" fmla="*/ 1133586 h 1134164"/>
                    <a:gd name="connsiteX7" fmla="*/ 92356 w 1174803"/>
                    <a:gd name="connsiteY7" fmla="*/ 1081871 h 1134164"/>
                    <a:gd name="connsiteX8" fmla="*/ 75350 w 1174803"/>
                    <a:gd name="connsiteY8" fmla="*/ 719425 h 1134164"/>
                    <a:gd name="connsiteX9" fmla="*/ 75350 w 1174803"/>
                    <a:gd name="connsiteY9" fmla="*/ 357366 h 11341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174803" h="1134164">
                      <a:moveTo>
                        <a:pt x="75350" y="357366"/>
                      </a:moveTo>
                      <a:cubicBezTo>
                        <a:pt x="75350" y="159998"/>
                        <a:pt x="235348" y="0"/>
                        <a:pt x="432716" y="0"/>
                      </a:cubicBezTo>
                      <a:lnTo>
                        <a:pt x="703903" y="0"/>
                      </a:lnTo>
                      <a:cubicBezTo>
                        <a:pt x="901271" y="0"/>
                        <a:pt x="1061269" y="159998"/>
                        <a:pt x="1061269" y="357366"/>
                      </a:cubicBezTo>
                      <a:lnTo>
                        <a:pt x="1061269" y="719425"/>
                      </a:lnTo>
                      <a:cubicBezTo>
                        <a:pt x="1061269" y="916793"/>
                        <a:pt x="1292431" y="1081871"/>
                        <a:pt x="1095063" y="1081871"/>
                      </a:cubicBezTo>
                      <a:cubicBezTo>
                        <a:pt x="922004" y="1080483"/>
                        <a:pt x="950424" y="1140664"/>
                        <a:pt x="575887" y="1133586"/>
                      </a:cubicBezTo>
                      <a:cubicBezTo>
                        <a:pt x="201350" y="1126508"/>
                        <a:pt x="253533" y="1099109"/>
                        <a:pt x="92356" y="1081871"/>
                      </a:cubicBezTo>
                      <a:cubicBezTo>
                        <a:pt x="-105012" y="1081871"/>
                        <a:pt x="75350" y="916793"/>
                        <a:pt x="75350" y="719425"/>
                      </a:cubicBezTo>
                      <a:lnTo>
                        <a:pt x="75350" y="357366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61" name="グループ化 160"/>
                <p:cNvGrpSpPr/>
                <p:nvPr/>
              </p:nvGrpSpPr>
              <p:grpSpPr>
                <a:xfrm>
                  <a:off x="4639740" y="5077924"/>
                  <a:ext cx="669869" cy="139573"/>
                  <a:chOff x="4537192" y="5025413"/>
                  <a:chExt cx="883208" cy="196354"/>
                </a:xfrm>
              </p:grpSpPr>
              <p:sp>
                <p:nvSpPr>
                  <p:cNvPr id="166" name="円/楕円 34"/>
                  <p:cNvSpPr/>
                  <p:nvPr/>
                </p:nvSpPr>
                <p:spPr bwMode="auto">
                  <a:xfrm>
                    <a:off x="4988136" y="5025413"/>
                    <a:ext cx="432264" cy="192444"/>
                  </a:xfrm>
                  <a:custGeom>
                    <a:avLst/>
                    <a:gdLst>
                      <a:gd name="connsiteX0" fmla="*/ 0 w 254464"/>
                      <a:gd name="connsiteY0" fmla="*/ 90010 h 180020"/>
                      <a:gd name="connsiteX1" fmla="*/ 127232 w 254464"/>
                      <a:gd name="connsiteY1" fmla="*/ 0 h 180020"/>
                      <a:gd name="connsiteX2" fmla="*/ 254464 w 254464"/>
                      <a:gd name="connsiteY2" fmla="*/ 90010 h 180020"/>
                      <a:gd name="connsiteX3" fmla="*/ 127232 w 254464"/>
                      <a:gd name="connsiteY3" fmla="*/ 180020 h 180020"/>
                      <a:gd name="connsiteX4" fmla="*/ 0 w 254464"/>
                      <a:gd name="connsiteY4" fmla="*/ 90010 h 180020"/>
                      <a:gd name="connsiteX0" fmla="*/ 0 w 432264"/>
                      <a:gd name="connsiteY0" fmla="*/ 100929 h 192444"/>
                      <a:gd name="connsiteX1" fmla="*/ 127232 w 432264"/>
                      <a:gd name="connsiteY1" fmla="*/ 10919 h 192444"/>
                      <a:gd name="connsiteX2" fmla="*/ 432264 w 432264"/>
                      <a:gd name="connsiteY2" fmla="*/ 34889 h 192444"/>
                      <a:gd name="connsiteX3" fmla="*/ 127232 w 432264"/>
                      <a:gd name="connsiteY3" fmla="*/ 190939 h 192444"/>
                      <a:gd name="connsiteX4" fmla="*/ 0 w 432264"/>
                      <a:gd name="connsiteY4" fmla="*/ 100929 h 1924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2264" h="192444">
                        <a:moveTo>
                          <a:pt x="0" y="100929"/>
                        </a:moveTo>
                        <a:cubicBezTo>
                          <a:pt x="0" y="51218"/>
                          <a:pt x="55188" y="21926"/>
                          <a:pt x="127232" y="10919"/>
                        </a:cubicBezTo>
                        <a:cubicBezTo>
                          <a:pt x="199276" y="-88"/>
                          <a:pt x="432264" y="-14822"/>
                          <a:pt x="432264" y="34889"/>
                        </a:cubicBezTo>
                        <a:cubicBezTo>
                          <a:pt x="432264" y="84600"/>
                          <a:pt x="199276" y="179932"/>
                          <a:pt x="127232" y="190939"/>
                        </a:cubicBezTo>
                        <a:cubicBezTo>
                          <a:pt x="55188" y="201946"/>
                          <a:pt x="0" y="150640"/>
                          <a:pt x="0" y="100929"/>
                        </a:cubicBezTo>
                        <a:close/>
                      </a:path>
                    </a:pathLst>
                  </a:custGeom>
                  <a:solidFill>
                    <a:schemeClr val="accent5">
                      <a:lumMod val="60000"/>
                      <a:lumOff val="40000"/>
                    </a:schemeClr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ln w="28575">
                        <a:solidFill>
                          <a:schemeClr val="tx1"/>
                        </a:solidFill>
                      </a:ln>
                    </a:endParaRPr>
                  </a:p>
                </p:txBody>
              </p:sp>
              <p:sp>
                <p:nvSpPr>
                  <p:cNvPr id="167" name="円/楕円 34"/>
                  <p:cNvSpPr/>
                  <p:nvPr/>
                </p:nvSpPr>
                <p:spPr bwMode="auto">
                  <a:xfrm>
                    <a:off x="5013723" y="5059703"/>
                    <a:ext cx="255592" cy="113900"/>
                  </a:xfrm>
                  <a:custGeom>
                    <a:avLst/>
                    <a:gdLst>
                      <a:gd name="connsiteX0" fmla="*/ 0 w 254464"/>
                      <a:gd name="connsiteY0" fmla="*/ 90010 h 180020"/>
                      <a:gd name="connsiteX1" fmla="*/ 127232 w 254464"/>
                      <a:gd name="connsiteY1" fmla="*/ 0 h 180020"/>
                      <a:gd name="connsiteX2" fmla="*/ 254464 w 254464"/>
                      <a:gd name="connsiteY2" fmla="*/ 90010 h 180020"/>
                      <a:gd name="connsiteX3" fmla="*/ 127232 w 254464"/>
                      <a:gd name="connsiteY3" fmla="*/ 180020 h 180020"/>
                      <a:gd name="connsiteX4" fmla="*/ 0 w 254464"/>
                      <a:gd name="connsiteY4" fmla="*/ 90010 h 180020"/>
                      <a:gd name="connsiteX0" fmla="*/ 0 w 432264"/>
                      <a:gd name="connsiteY0" fmla="*/ 100929 h 192444"/>
                      <a:gd name="connsiteX1" fmla="*/ 127232 w 432264"/>
                      <a:gd name="connsiteY1" fmla="*/ 10919 h 192444"/>
                      <a:gd name="connsiteX2" fmla="*/ 432264 w 432264"/>
                      <a:gd name="connsiteY2" fmla="*/ 34889 h 192444"/>
                      <a:gd name="connsiteX3" fmla="*/ 127232 w 432264"/>
                      <a:gd name="connsiteY3" fmla="*/ 190939 h 192444"/>
                      <a:gd name="connsiteX4" fmla="*/ 0 w 432264"/>
                      <a:gd name="connsiteY4" fmla="*/ 100929 h 1924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2264" h="192444">
                        <a:moveTo>
                          <a:pt x="0" y="100929"/>
                        </a:moveTo>
                        <a:cubicBezTo>
                          <a:pt x="0" y="51218"/>
                          <a:pt x="55188" y="21926"/>
                          <a:pt x="127232" y="10919"/>
                        </a:cubicBezTo>
                        <a:cubicBezTo>
                          <a:pt x="199276" y="-88"/>
                          <a:pt x="432264" y="-14822"/>
                          <a:pt x="432264" y="34889"/>
                        </a:cubicBezTo>
                        <a:cubicBezTo>
                          <a:pt x="432264" y="84600"/>
                          <a:pt x="199276" y="179932"/>
                          <a:pt x="127232" y="190939"/>
                        </a:cubicBezTo>
                        <a:cubicBezTo>
                          <a:pt x="55188" y="201946"/>
                          <a:pt x="0" y="150640"/>
                          <a:pt x="0" y="100929"/>
                        </a:cubicBezTo>
                        <a:close/>
                      </a:path>
                    </a:pathLst>
                  </a:custGeom>
                  <a:solidFill>
                    <a:srgbClr val="00B0F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68" name="円/楕円 34"/>
                  <p:cNvSpPr/>
                  <p:nvPr/>
                </p:nvSpPr>
                <p:spPr bwMode="auto">
                  <a:xfrm flipH="1">
                    <a:off x="4537192" y="5025413"/>
                    <a:ext cx="432264" cy="192444"/>
                  </a:xfrm>
                  <a:custGeom>
                    <a:avLst/>
                    <a:gdLst>
                      <a:gd name="connsiteX0" fmla="*/ 0 w 254464"/>
                      <a:gd name="connsiteY0" fmla="*/ 90010 h 180020"/>
                      <a:gd name="connsiteX1" fmla="*/ 127232 w 254464"/>
                      <a:gd name="connsiteY1" fmla="*/ 0 h 180020"/>
                      <a:gd name="connsiteX2" fmla="*/ 254464 w 254464"/>
                      <a:gd name="connsiteY2" fmla="*/ 90010 h 180020"/>
                      <a:gd name="connsiteX3" fmla="*/ 127232 w 254464"/>
                      <a:gd name="connsiteY3" fmla="*/ 180020 h 180020"/>
                      <a:gd name="connsiteX4" fmla="*/ 0 w 254464"/>
                      <a:gd name="connsiteY4" fmla="*/ 90010 h 180020"/>
                      <a:gd name="connsiteX0" fmla="*/ 0 w 432264"/>
                      <a:gd name="connsiteY0" fmla="*/ 100929 h 192444"/>
                      <a:gd name="connsiteX1" fmla="*/ 127232 w 432264"/>
                      <a:gd name="connsiteY1" fmla="*/ 10919 h 192444"/>
                      <a:gd name="connsiteX2" fmla="*/ 432264 w 432264"/>
                      <a:gd name="connsiteY2" fmla="*/ 34889 h 192444"/>
                      <a:gd name="connsiteX3" fmla="*/ 127232 w 432264"/>
                      <a:gd name="connsiteY3" fmla="*/ 190939 h 192444"/>
                      <a:gd name="connsiteX4" fmla="*/ 0 w 432264"/>
                      <a:gd name="connsiteY4" fmla="*/ 100929 h 1924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2264" h="192444">
                        <a:moveTo>
                          <a:pt x="0" y="100929"/>
                        </a:moveTo>
                        <a:cubicBezTo>
                          <a:pt x="0" y="51218"/>
                          <a:pt x="55188" y="21926"/>
                          <a:pt x="127232" y="10919"/>
                        </a:cubicBezTo>
                        <a:cubicBezTo>
                          <a:pt x="199276" y="-88"/>
                          <a:pt x="432264" y="-14822"/>
                          <a:pt x="432264" y="34889"/>
                        </a:cubicBezTo>
                        <a:cubicBezTo>
                          <a:pt x="432264" y="84600"/>
                          <a:pt x="199276" y="179932"/>
                          <a:pt x="127232" y="190939"/>
                        </a:cubicBezTo>
                        <a:cubicBezTo>
                          <a:pt x="55188" y="201946"/>
                          <a:pt x="0" y="150640"/>
                          <a:pt x="0" y="100929"/>
                        </a:cubicBezTo>
                        <a:close/>
                      </a:path>
                    </a:pathLst>
                  </a:custGeom>
                  <a:solidFill>
                    <a:schemeClr val="accent5">
                      <a:lumMod val="60000"/>
                      <a:lumOff val="40000"/>
                    </a:schemeClr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ln w="28575">
                        <a:solidFill>
                          <a:schemeClr val="tx1"/>
                        </a:solidFill>
                      </a:ln>
                    </a:endParaRPr>
                  </a:p>
                </p:txBody>
              </p:sp>
              <p:sp>
                <p:nvSpPr>
                  <p:cNvPr id="169" name="円/楕円 34"/>
                  <p:cNvSpPr/>
                  <p:nvPr/>
                </p:nvSpPr>
                <p:spPr bwMode="auto">
                  <a:xfrm flipH="1">
                    <a:off x="4710514" y="5059703"/>
                    <a:ext cx="235891" cy="125462"/>
                  </a:xfrm>
                  <a:custGeom>
                    <a:avLst/>
                    <a:gdLst>
                      <a:gd name="connsiteX0" fmla="*/ 0 w 254464"/>
                      <a:gd name="connsiteY0" fmla="*/ 90010 h 180020"/>
                      <a:gd name="connsiteX1" fmla="*/ 127232 w 254464"/>
                      <a:gd name="connsiteY1" fmla="*/ 0 h 180020"/>
                      <a:gd name="connsiteX2" fmla="*/ 254464 w 254464"/>
                      <a:gd name="connsiteY2" fmla="*/ 90010 h 180020"/>
                      <a:gd name="connsiteX3" fmla="*/ 127232 w 254464"/>
                      <a:gd name="connsiteY3" fmla="*/ 180020 h 180020"/>
                      <a:gd name="connsiteX4" fmla="*/ 0 w 254464"/>
                      <a:gd name="connsiteY4" fmla="*/ 90010 h 180020"/>
                      <a:gd name="connsiteX0" fmla="*/ 0 w 432264"/>
                      <a:gd name="connsiteY0" fmla="*/ 100929 h 192444"/>
                      <a:gd name="connsiteX1" fmla="*/ 127232 w 432264"/>
                      <a:gd name="connsiteY1" fmla="*/ 10919 h 192444"/>
                      <a:gd name="connsiteX2" fmla="*/ 432264 w 432264"/>
                      <a:gd name="connsiteY2" fmla="*/ 34889 h 192444"/>
                      <a:gd name="connsiteX3" fmla="*/ 127232 w 432264"/>
                      <a:gd name="connsiteY3" fmla="*/ 190939 h 192444"/>
                      <a:gd name="connsiteX4" fmla="*/ 0 w 432264"/>
                      <a:gd name="connsiteY4" fmla="*/ 100929 h 1924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2264" h="192444">
                        <a:moveTo>
                          <a:pt x="0" y="100929"/>
                        </a:moveTo>
                        <a:cubicBezTo>
                          <a:pt x="0" y="51218"/>
                          <a:pt x="55188" y="21926"/>
                          <a:pt x="127232" y="10919"/>
                        </a:cubicBezTo>
                        <a:cubicBezTo>
                          <a:pt x="199276" y="-88"/>
                          <a:pt x="432264" y="-14822"/>
                          <a:pt x="432264" y="34889"/>
                        </a:cubicBezTo>
                        <a:cubicBezTo>
                          <a:pt x="432264" y="84600"/>
                          <a:pt x="199276" y="179932"/>
                          <a:pt x="127232" y="190939"/>
                        </a:cubicBezTo>
                        <a:cubicBezTo>
                          <a:pt x="55188" y="201946"/>
                          <a:pt x="0" y="150640"/>
                          <a:pt x="0" y="100929"/>
                        </a:cubicBezTo>
                        <a:close/>
                      </a:path>
                    </a:pathLst>
                  </a:custGeom>
                  <a:solidFill>
                    <a:srgbClr val="00B0F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70" name="円/楕円 169"/>
                  <p:cNvSpPr/>
                  <p:nvPr/>
                </p:nvSpPr>
                <p:spPr bwMode="auto">
                  <a:xfrm>
                    <a:off x="4907611" y="5076050"/>
                    <a:ext cx="149366" cy="145717"/>
                  </a:xfrm>
                  <a:prstGeom prst="ellipse">
                    <a:avLst/>
                  </a:prstGeom>
                  <a:solidFill>
                    <a:schemeClr val="accent1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ln w="28575">
                        <a:solidFill>
                          <a:schemeClr val="tx1"/>
                        </a:solidFill>
                      </a:ln>
                    </a:endParaRPr>
                  </a:p>
                </p:txBody>
              </p:sp>
            </p:grpSp>
            <p:sp>
              <p:nvSpPr>
                <p:cNvPr id="162" name="角丸四角形 161"/>
                <p:cNvSpPr/>
                <p:nvPr/>
              </p:nvSpPr>
              <p:spPr bwMode="auto">
                <a:xfrm>
                  <a:off x="4555461" y="5481474"/>
                  <a:ext cx="824260" cy="691882"/>
                </a:xfrm>
                <a:prstGeom prst="roundRect">
                  <a:avLst>
                    <a:gd name="adj" fmla="val 8377"/>
                  </a:avLst>
                </a:prstGeom>
                <a:solidFill>
                  <a:schemeClr val="bg1"/>
                </a:solidFill>
                <a:ln w="19050">
                  <a:solidFill>
                    <a:srgbClr val="00B0F0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" name="円/楕円 162"/>
                <p:cNvSpPr/>
                <p:nvPr/>
              </p:nvSpPr>
              <p:spPr bwMode="auto">
                <a:xfrm>
                  <a:off x="5181248" y="5242886"/>
                  <a:ext cx="69293" cy="6929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" name="角丸四角形 163"/>
                <p:cNvSpPr/>
                <p:nvPr/>
              </p:nvSpPr>
              <p:spPr bwMode="auto">
                <a:xfrm rot="2648769">
                  <a:off x="5245628" y="5325059"/>
                  <a:ext cx="127963" cy="64418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" name="テキスト ボックス 164"/>
                <p:cNvSpPr txBox="1"/>
                <p:nvPr/>
              </p:nvSpPr>
              <p:spPr>
                <a:xfrm>
                  <a:off x="4631896" y="5572087"/>
                  <a:ext cx="677713" cy="510655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>
                      <a:gd name="adj" fmla="val 50270"/>
                    </a:avLst>
                  </a:prstTxWarp>
                  <a:spAutoFit/>
                </a:bodyPr>
                <a:lstStyle/>
                <a:p>
                  <a:pPr algn="ctr"/>
                  <a:r>
                    <a:rPr kumimoji="1" lang="ja-JP" altLang="en-US" b="1" dirty="0" smtClean="0"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燃やす</a:t>
                  </a:r>
                  <a:endParaRPr kumimoji="1" lang="en-US" altLang="ja-JP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endParaRPr>
                </a:p>
                <a:p>
                  <a:pPr algn="ctr"/>
                  <a:r>
                    <a:rPr kumimoji="1" lang="ja-JP" altLang="en-US" b="1" dirty="0" smtClean="0"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ゴミ</a:t>
                  </a:r>
                  <a:endParaRPr kumimoji="1" lang="ja-JP" altLang="en-US" b="1" dirty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endParaRPr>
                </a:p>
              </p:txBody>
            </p:sp>
          </p:grpSp>
          <p:grpSp>
            <p:nvGrpSpPr>
              <p:cNvPr id="148" name="グループ化 147"/>
              <p:cNvGrpSpPr/>
              <p:nvPr/>
            </p:nvGrpSpPr>
            <p:grpSpPr>
              <a:xfrm>
                <a:off x="6437199" y="2261349"/>
                <a:ext cx="3647932" cy="3362810"/>
                <a:chOff x="4346109" y="5077924"/>
                <a:chExt cx="1257132" cy="1229843"/>
              </a:xfrm>
            </p:grpSpPr>
            <p:sp>
              <p:nvSpPr>
                <p:cNvPr id="149" name="角丸四角形 32"/>
                <p:cNvSpPr/>
                <p:nvPr/>
              </p:nvSpPr>
              <p:spPr bwMode="auto">
                <a:xfrm>
                  <a:off x="4346109" y="5173603"/>
                  <a:ext cx="1257132" cy="1134164"/>
                </a:xfrm>
                <a:custGeom>
                  <a:avLst/>
                  <a:gdLst>
                    <a:gd name="connsiteX0" fmla="*/ 0 w 985919"/>
                    <a:gd name="connsiteY0" fmla="*/ 357366 h 1076791"/>
                    <a:gd name="connsiteX1" fmla="*/ 357366 w 985919"/>
                    <a:gd name="connsiteY1" fmla="*/ 0 h 1076791"/>
                    <a:gd name="connsiteX2" fmla="*/ 628553 w 985919"/>
                    <a:gd name="connsiteY2" fmla="*/ 0 h 1076791"/>
                    <a:gd name="connsiteX3" fmla="*/ 985919 w 985919"/>
                    <a:gd name="connsiteY3" fmla="*/ 357366 h 1076791"/>
                    <a:gd name="connsiteX4" fmla="*/ 985919 w 985919"/>
                    <a:gd name="connsiteY4" fmla="*/ 719425 h 1076791"/>
                    <a:gd name="connsiteX5" fmla="*/ 628553 w 985919"/>
                    <a:gd name="connsiteY5" fmla="*/ 1076791 h 1076791"/>
                    <a:gd name="connsiteX6" fmla="*/ 357366 w 985919"/>
                    <a:gd name="connsiteY6" fmla="*/ 1076791 h 1076791"/>
                    <a:gd name="connsiteX7" fmla="*/ 0 w 985919"/>
                    <a:gd name="connsiteY7" fmla="*/ 719425 h 1076791"/>
                    <a:gd name="connsiteX8" fmla="*/ 0 w 985919"/>
                    <a:gd name="connsiteY8" fmla="*/ 357366 h 1076791"/>
                    <a:gd name="connsiteX0" fmla="*/ 1 w 985920"/>
                    <a:gd name="connsiteY0" fmla="*/ 357366 h 1081871"/>
                    <a:gd name="connsiteX1" fmla="*/ 357367 w 985920"/>
                    <a:gd name="connsiteY1" fmla="*/ 0 h 1081871"/>
                    <a:gd name="connsiteX2" fmla="*/ 628554 w 985920"/>
                    <a:gd name="connsiteY2" fmla="*/ 0 h 1081871"/>
                    <a:gd name="connsiteX3" fmla="*/ 985920 w 985920"/>
                    <a:gd name="connsiteY3" fmla="*/ 357366 h 1081871"/>
                    <a:gd name="connsiteX4" fmla="*/ 985920 w 985920"/>
                    <a:gd name="connsiteY4" fmla="*/ 719425 h 1081871"/>
                    <a:gd name="connsiteX5" fmla="*/ 628554 w 985920"/>
                    <a:gd name="connsiteY5" fmla="*/ 1076791 h 1081871"/>
                    <a:gd name="connsiteX6" fmla="*/ 194807 w 985920"/>
                    <a:gd name="connsiteY6" fmla="*/ 1081871 h 1081871"/>
                    <a:gd name="connsiteX7" fmla="*/ 1 w 985920"/>
                    <a:gd name="connsiteY7" fmla="*/ 719425 h 1081871"/>
                    <a:gd name="connsiteX8" fmla="*/ 1 w 985920"/>
                    <a:gd name="connsiteY8" fmla="*/ 357366 h 1081871"/>
                    <a:gd name="connsiteX0" fmla="*/ 75350 w 1061269"/>
                    <a:gd name="connsiteY0" fmla="*/ 357366 h 1081871"/>
                    <a:gd name="connsiteX1" fmla="*/ 432716 w 1061269"/>
                    <a:gd name="connsiteY1" fmla="*/ 0 h 1081871"/>
                    <a:gd name="connsiteX2" fmla="*/ 703903 w 1061269"/>
                    <a:gd name="connsiteY2" fmla="*/ 0 h 1081871"/>
                    <a:gd name="connsiteX3" fmla="*/ 1061269 w 1061269"/>
                    <a:gd name="connsiteY3" fmla="*/ 357366 h 1081871"/>
                    <a:gd name="connsiteX4" fmla="*/ 1061269 w 1061269"/>
                    <a:gd name="connsiteY4" fmla="*/ 719425 h 1081871"/>
                    <a:gd name="connsiteX5" fmla="*/ 703903 w 1061269"/>
                    <a:gd name="connsiteY5" fmla="*/ 1076791 h 1081871"/>
                    <a:gd name="connsiteX6" fmla="*/ 92356 w 1061269"/>
                    <a:gd name="connsiteY6" fmla="*/ 1081871 h 1081871"/>
                    <a:gd name="connsiteX7" fmla="*/ 75350 w 1061269"/>
                    <a:gd name="connsiteY7" fmla="*/ 719425 h 1081871"/>
                    <a:gd name="connsiteX8" fmla="*/ 75350 w 1061269"/>
                    <a:gd name="connsiteY8" fmla="*/ 357366 h 1081871"/>
                    <a:gd name="connsiteX0" fmla="*/ 75350 w 1224487"/>
                    <a:gd name="connsiteY0" fmla="*/ 357366 h 1086951"/>
                    <a:gd name="connsiteX1" fmla="*/ 432716 w 1224487"/>
                    <a:gd name="connsiteY1" fmla="*/ 0 h 1086951"/>
                    <a:gd name="connsiteX2" fmla="*/ 703903 w 1224487"/>
                    <a:gd name="connsiteY2" fmla="*/ 0 h 1086951"/>
                    <a:gd name="connsiteX3" fmla="*/ 1061269 w 1224487"/>
                    <a:gd name="connsiteY3" fmla="*/ 357366 h 1086951"/>
                    <a:gd name="connsiteX4" fmla="*/ 1061269 w 1224487"/>
                    <a:gd name="connsiteY4" fmla="*/ 719425 h 1086951"/>
                    <a:gd name="connsiteX5" fmla="*/ 1156023 w 1224487"/>
                    <a:gd name="connsiteY5" fmla="*/ 1086951 h 1086951"/>
                    <a:gd name="connsiteX6" fmla="*/ 92356 w 1224487"/>
                    <a:gd name="connsiteY6" fmla="*/ 1081871 h 1086951"/>
                    <a:gd name="connsiteX7" fmla="*/ 75350 w 1224487"/>
                    <a:gd name="connsiteY7" fmla="*/ 719425 h 1086951"/>
                    <a:gd name="connsiteX8" fmla="*/ 75350 w 1224487"/>
                    <a:gd name="connsiteY8" fmla="*/ 357366 h 1086951"/>
                    <a:gd name="connsiteX0" fmla="*/ 75350 w 1174803"/>
                    <a:gd name="connsiteY0" fmla="*/ 357366 h 1081871"/>
                    <a:gd name="connsiteX1" fmla="*/ 432716 w 1174803"/>
                    <a:gd name="connsiteY1" fmla="*/ 0 h 1081871"/>
                    <a:gd name="connsiteX2" fmla="*/ 703903 w 1174803"/>
                    <a:gd name="connsiteY2" fmla="*/ 0 h 1081871"/>
                    <a:gd name="connsiteX3" fmla="*/ 1061269 w 1174803"/>
                    <a:gd name="connsiteY3" fmla="*/ 357366 h 1081871"/>
                    <a:gd name="connsiteX4" fmla="*/ 1061269 w 1174803"/>
                    <a:gd name="connsiteY4" fmla="*/ 719425 h 1081871"/>
                    <a:gd name="connsiteX5" fmla="*/ 1095063 w 1174803"/>
                    <a:gd name="connsiteY5" fmla="*/ 1081871 h 1081871"/>
                    <a:gd name="connsiteX6" fmla="*/ 92356 w 1174803"/>
                    <a:gd name="connsiteY6" fmla="*/ 1081871 h 1081871"/>
                    <a:gd name="connsiteX7" fmla="*/ 75350 w 1174803"/>
                    <a:gd name="connsiteY7" fmla="*/ 719425 h 1081871"/>
                    <a:gd name="connsiteX8" fmla="*/ 75350 w 1174803"/>
                    <a:gd name="connsiteY8" fmla="*/ 357366 h 1081871"/>
                    <a:gd name="connsiteX0" fmla="*/ 75350 w 1174803"/>
                    <a:gd name="connsiteY0" fmla="*/ 357366 h 1133612"/>
                    <a:gd name="connsiteX1" fmla="*/ 432716 w 1174803"/>
                    <a:gd name="connsiteY1" fmla="*/ 0 h 1133612"/>
                    <a:gd name="connsiteX2" fmla="*/ 703903 w 1174803"/>
                    <a:gd name="connsiteY2" fmla="*/ 0 h 1133612"/>
                    <a:gd name="connsiteX3" fmla="*/ 1061269 w 1174803"/>
                    <a:gd name="connsiteY3" fmla="*/ 357366 h 1133612"/>
                    <a:gd name="connsiteX4" fmla="*/ 1061269 w 1174803"/>
                    <a:gd name="connsiteY4" fmla="*/ 719425 h 1133612"/>
                    <a:gd name="connsiteX5" fmla="*/ 1095063 w 1174803"/>
                    <a:gd name="connsiteY5" fmla="*/ 1081871 h 1133612"/>
                    <a:gd name="connsiteX6" fmla="*/ 575887 w 1174803"/>
                    <a:gd name="connsiteY6" fmla="*/ 1133586 h 1133612"/>
                    <a:gd name="connsiteX7" fmla="*/ 92356 w 1174803"/>
                    <a:gd name="connsiteY7" fmla="*/ 1081871 h 1133612"/>
                    <a:gd name="connsiteX8" fmla="*/ 75350 w 1174803"/>
                    <a:gd name="connsiteY8" fmla="*/ 719425 h 1133612"/>
                    <a:gd name="connsiteX9" fmla="*/ 75350 w 1174803"/>
                    <a:gd name="connsiteY9" fmla="*/ 357366 h 1133612"/>
                    <a:gd name="connsiteX0" fmla="*/ 75350 w 1174803"/>
                    <a:gd name="connsiteY0" fmla="*/ 357366 h 1136307"/>
                    <a:gd name="connsiteX1" fmla="*/ 432716 w 1174803"/>
                    <a:gd name="connsiteY1" fmla="*/ 0 h 1136307"/>
                    <a:gd name="connsiteX2" fmla="*/ 703903 w 1174803"/>
                    <a:gd name="connsiteY2" fmla="*/ 0 h 1136307"/>
                    <a:gd name="connsiteX3" fmla="*/ 1061269 w 1174803"/>
                    <a:gd name="connsiteY3" fmla="*/ 357366 h 1136307"/>
                    <a:gd name="connsiteX4" fmla="*/ 1061269 w 1174803"/>
                    <a:gd name="connsiteY4" fmla="*/ 719425 h 1136307"/>
                    <a:gd name="connsiteX5" fmla="*/ 1095063 w 1174803"/>
                    <a:gd name="connsiteY5" fmla="*/ 1081871 h 1136307"/>
                    <a:gd name="connsiteX6" fmla="*/ 575887 w 1174803"/>
                    <a:gd name="connsiteY6" fmla="*/ 1133586 h 1136307"/>
                    <a:gd name="connsiteX7" fmla="*/ 92356 w 1174803"/>
                    <a:gd name="connsiteY7" fmla="*/ 1081871 h 1136307"/>
                    <a:gd name="connsiteX8" fmla="*/ 75350 w 1174803"/>
                    <a:gd name="connsiteY8" fmla="*/ 719425 h 1136307"/>
                    <a:gd name="connsiteX9" fmla="*/ 75350 w 1174803"/>
                    <a:gd name="connsiteY9" fmla="*/ 357366 h 1136307"/>
                    <a:gd name="connsiteX0" fmla="*/ 75350 w 1174803"/>
                    <a:gd name="connsiteY0" fmla="*/ 357366 h 1136307"/>
                    <a:gd name="connsiteX1" fmla="*/ 432716 w 1174803"/>
                    <a:gd name="connsiteY1" fmla="*/ 0 h 1136307"/>
                    <a:gd name="connsiteX2" fmla="*/ 703903 w 1174803"/>
                    <a:gd name="connsiteY2" fmla="*/ 0 h 1136307"/>
                    <a:gd name="connsiteX3" fmla="*/ 1061269 w 1174803"/>
                    <a:gd name="connsiteY3" fmla="*/ 357366 h 1136307"/>
                    <a:gd name="connsiteX4" fmla="*/ 1061269 w 1174803"/>
                    <a:gd name="connsiteY4" fmla="*/ 719425 h 1136307"/>
                    <a:gd name="connsiteX5" fmla="*/ 1095063 w 1174803"/>
                    <a:gd name="connsiteY5" fmla="*/ 1081871 h 1136307"/>
                    <a:gd name="connsiteX6" fmla="*/ 575887 w 1174803"/>
                    <a:gd name="connsiteY6" fmla="*/ 1133586 h 1136307"/>
                    <a:gd name="connsiteX7" fmla="*/ 92356 w 1174803"/>
                    <a:gd name="connsiteY7" fmla="*/ 1081871 h 1136307"/>
                    <a:gd name="connsiteX8" fmla="*/ 75350 w 1174803"/>
                    <a:gd name="connsiteY8" fmla="*/ 719425 h 1136307"/>
                    <a:gd name="connsiteX9" fmla="*/ 75350 w 1174803"/>
                    <a:gd name="connsiteY9" fmla="*/ 357366 h 1136307"/>
                    <a:gd name="connsiteX0" fmla="*/ 75350 w 1174803"/>
                    <a:gd name="connsiteY0" fmla="*/ 357366 h 1136307"/>
                    <a:gd name="connsiteX1" fmla="*/ 432716 w 1174803"/>
                    <a:gd name="connsiteY1" fmla="*/ 0 h 1136307"/>
                    <a:gd name="connsiteX2" fmla="*/ 703903 w 1174803"/>
                    <a:gd name="connsiteY2" fmla="*/ 0 h 1136307"/>
                    <a:gd name="connsiteX3" fmla="*/ 1061269 w 1174803"/>
                    <a:gd name="connsiteY3" fmla="*/ 357366 h 1136307"/>
                    <a:gd name="connsiteX4" fmla="*/ 1061269 w 1174803"/>
                    <a:gd name="connsiteY4" fmla="*/ 719425 h 1136307"/>
                    <a:gd name="connsiteX5" fmla="*/ 1095063 w 1174803"/>
                    <a:gd name="connsiteY5" fmla="*/ 1081871 h 1136307"/>
                    <a:gd name="connsiteX6" fmla="*/ 575887 w 1174803"/>
                    <a:gd name="connsiteY6" fmla="*/ 1133586 h 1136307"/>
                    <a:gd name="connsiteX7" fmla="*/ 92356 w 1174803"/>
                    <a:gd name="connsiteY7" fmla="*/ 1081871 h 1136307"/>
                    <a:gd name="connsiteX8" fmla="*/ 75350 w 1174803"/>
                    <a:gd name="connsiteY8" fmla="*/ 719425 h 1136307"/>
                    <a:gd name="connsiteX9" fmla="*/ 75350 w 1174803"/>
                    <a:gd name="connsiteY9" fmla="*/ 357366 h 1136307"/>
                    <a:gd name="connsiteX0" fmla="*/ 75350 w 1174803"/>
                    <a:gd name="connsiteY0" fmla="*/ 357366 h 1133764"/>
                    <a:gd name="connsiteX1" fmla="*/ 432716 w 1174803"/>
                    <a:gd name="connsiteY1" fmla="*/ 0 h 1133764"/>
                    <a:gd name="connsiteX2" fmla="*/ 703903 w 1174803"/>
                    <a:gd name="connsiteY2" fmla="*/ 0 h 1133764"/>
                    <a:gd name="connsiteX3" fmla="*/ 1061269 w 1174803"/>
                    <a:gd name="connsiteY3" fmla="*/ 357366 h 1133764"/>
                    <a:gd name="connsiteX4" fmla="*/ 1061269 w 1174803"/>
                    <a:gd name="connsiteY4" fmla="*/ 719425 h 1133764"/>
                    <a:gd name="connsiteX5" fmla="*/ 1095063 w 1174803"/>
                    <a:gd name="connsiteY5" fmla="*/ 1081871 h 1133764"/>
                    <a:gd name="connsiteX6" fmla="*/ 575887 w 1174803"/>
                    <a:gd name="connsiteY6" fmla="*/ 1133586 h 1133764"/>
                    <a:gd name="connsiteX7" fmla="*/ 92356 w 1174803"/>
                    <a:gd name="connsiteY7" fmla="*/ 1081871 h 1133764"/>
                    <a:gd name="connsiteX8" fmla="*/ 75350 w 1174803"/>
                    <a:gd name="connsiteY8" fmla="*/ 719425 h 1133764"/>
                    <a:gd name="connsiteX9" fmla="*/ 75350 w 1174803"/>
                    <a:gd name="connsiteY9" fmla="*/ 357366 h 1133764"/>
                    <a:gd name="connsiteX0" fmla="*/ 75350 w 1174803"/>
                    <a:gd name="connsiteY0" fmla="*/ 357366 h 1134164"/>
                    <a:gd name="connsiteX1" fmla="*/ 432716 w 1174803"/>
                    <a:gd name="connsiteY1" fmla="*/ 0 h 1134164"/>
                    <a:gd name="connsiteX2" fmla="*/ 703903 w 1174803"/>
                    <a:gd name="connsiteY2" fmla="*/ 0 h 1134164"/>
                    <a:gd name="connsiteX3" fmla="*/ 1061269 w 1174803"/>
                    <a:gd name="connsiteY3" fmla="*/ 357366 h 1134164"/>
                    <a:gd name="connsiteX4" fmla="*/ 1061269 w 1174803"/>
                    <a:gd name="connsiteY4" fmla="*/ 719425 h 1134164"/>
                    <a:gd name="connsiteX5" fmla="*/ 1095063 w 1174803"/>
                    <a:gd name="connsiteY5" fmla="*/ 1081871 h 1134164"/>
                    <a:gd name="connsiteX6" fmla="*/ 575887 w 1174803"/>
                    <a:gd name="connsiteY6" fmla="*/ 1133586 h 1134164"/>
                    <a:gd name="connsiteX7" fmla="*/ 92356 w 1174803"/>
                    <a:gd name="connsiteY7" fmla="*/ 1081871 h 1134164"/>
                    <a:gd name="connsiteX8" fmla="*/ 75350 w 1174803"/>
                    <a:gd name="connsiteY8" fmla="*/ 719425 h 1134164"/>
                    <a:gd name="connsiteX9" fmla="*/ 75350 w 1174803"/>
                    <a:gd name="connsiteY9" fmla="*/ 357366 h 11341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174803" h="1134164">
                      <a:moveTo>
                        <a:pt x="75350" y="357366"/>
                      </a:moveTo>
                      <a:cubicBezTo>
                        <a:pt x="75350" y="159998"/>
                        <a:pt x="235348" y="0"/>
                        <a:pt x="432716" y="0"/>
                      </a:cubicBezTo>
                      <a:lnTo>
                        <a:pt x="703903" y="0"/>
                      </a:lnTo>
                      <a:cubicBezTo>
                        <a:pt x="901271" y="0"/>
                        <a:pt x="1061269" y="159998"/>
                        <a:pt x="1061269" y="357366"/>
                      </a:cubicBezTo>
                      <a:lnTo>
                        <a:pt x="1061269" y="719425"/>
                      </a:lnTo>
                      <a:cubicBezTo>
                        <a:pt x="1061269" y="916793"/>
                        <a:pt x="1292431" y="1081871"/>
                        <a:pt x="1095063" y="1081871"/>
                      </a:cubicBezTo>
                      <a:cubicBezTo>
                        <a:pt x="922004" y="1080483"/>
                        <a:pt x="950424" y="1140664"/>
                        <a:pt x="575887" y="1133586"/>
                      </a:cubicBezTo>
                      <a:cubicBezTo>
                        <a:pt x="201350" y="1126508"/>
                        <a:pt x="253533" y="1099109"/>
                        <a:pt x="92356" y="1081871"/>
                      </a:cubicBezTo>
                      <a:cubicBezTo>
                        <a:pt x="-105012" y="1081871"/>
                        <a:pt x="75350" y="916793"/>
                        <a:pt x="75350" y="719425"/>
                      </a:cubicBezTo>
                      <a:lnTo>
                        <a:pt x="75350" y="357366"/>
                      </a:lnTo>
                      <a:close/>
                    </a:path>
                  </a:pathLst>
                </a:custGeom>
                <a:solidFill>
                  <a:srgbClr val="FFCC00"/>
                </a:solidFill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50" name="グループ化 149"/>
                <p:cNvGrpSpPr/>
                <p:nvPr/>
              </p:nvGrpSpPr>
              <p:grpSpPr>
                <a:xfrm>
                  <a:off x="4639740" y="5077924"/>
                  <a:ext cx="669869" cy="139573"/>
                  <a:chOff x="4537192" y="5025413"/>
                  <a:chExt cx="883208" cy="196354"/>
                </a:xfrm>
              </p:grpSpPr>
              <p:sp>
                <p:nvSpPr>
                  <p:cNvPr id="155" name="円/楕円 34"/>
                  <p:cNvSpPr/>
                  <p:nvPr/>
                </p:nvSpPr>
                <p:spPr bwMode="auto">
                  <a:xfrm>
                    <a:off x="4988136" y="5025413"/>
                    <a:ext cx="432264" cy="192444"/>
                  </a:xfrm>
                  <a:custGeom>
                    <a:avLst/>
                    <a:gdLst>
                      <a:gd name="connsiteX0" fmla="*/ 0 w 254464"/>
                      <a:gd name="connsiteY0" fmla="*/ 90010 h 180020"/>
                      <a:gd name="connsiteX1" fmla="*/ 127232 w 254464"/>
                      <a:gd name="connsiteY1" fmla="*/ 0 h 180020"/>
                      <a:gd name="connsiteX2" fmla="*/ 254464 w 254464"/>
                      <a:gd name="connsiteY2" fmla="*/ 90010 h 180020"/>
                      <a:gd name="connsiteX3" fmla="*/ 127232 w 254464"/>
                      <a:gd name="connsiteY3" fmla="*/ 180020 h 180020"/>
                      <a:gd name="connsiteX4" fmla="*/ 0 w 254464"/>
                      <a:gd name="connsiteY4" fmla="*/ 90010 h 180020"/>
                      <a:gd name="connsiteX0" fmla="*/ 0 w 432264"/>
                      <a:gd name="connsiteY0" fmla="*/ 100929 h 192444"/>
                      <a:gd name="connsiteX1" fmla="*/ 127232 w 432264"/>
                      <a:gd name="connsiteY1" fmla="*/ 10919 h 192444"/>
                      <a:gd name="connsiteX2" fmla="*/ 432264 w 432264"/>
                      <a:gd name="connsiteY2" fmla="*/ 34889 h 192444"/>
                      <a:gd name="connsiteX3" fmla="*/ 127232 w 432264"/>
                      <a:gd name="connsiteY3" fmla="*/ 190939 h 192444"/>
                      <a:gd name="connsiteX4" fmla="*/ 0 w 432264"/>
                      <a:gd name="connsiteY4" fmla="*/ 100929 h 1924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2264" h="192444">
                        <a:moveTo>
                          <a:pt x="0" y="100929"/>
                        </a:moveTo>
                        <a:cubicBezTo>
                          <a:pt x="0" y="51218"/>
                          <a:pt x="55188" y="21926"/>
                          <a:pt x="127232" y="10919"/>
                        </a:cubicBezTo>
                        <a:cubicBezTo>
                          <a:pt x="199276" y="-88"/>
                          <a:pt x="432264" y="-14822"/>
                          <a:pt x="432264" y="34889"/>
                        </a:cubicBezTo>
                        <a:cubicBezTo>
                          <a:pt x="432264" y="84600"/>
                          <a:pt x="199276" y="179932"/>
                          <a:pt x="127232" y="190939"/>
                        </a:cubicBezTo>
                        <a:cubicBezTo>
                          <a:pt x="55188" y="201946"/>
                          <a:pt x="0" y="150640"/>
                          <a:pt x="0" y="100929"/>
                        </a:cubicBezTo>
                        <a:close/>
                      </a:path>
                    </a:pathLst>
                  </a:custGeom>
                  <a:solidFill>
                    <a:srgbClr val="FFCC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ln w="28575">
                        <a:solidFill>
                          <a:schemeClr val="tx1"/>
                        </a:solidFill>
                      </a:ln>
                    </a:endParaRPr>
                  </a:p>
                </p:txBody>
              </p:sp>
              <p:sp>
                <p:nvSpPr>
                  <p:cNvPr id="156" name="円/楕円 34"/>
                  <p:cNvSpPr/>
                  <p:nvPr/>
                </p:nvSpPr>
                <p:spPr bwMode="auto">
                  <a:xfrm>
                    <a:off x="5013723" y="5059703"/>
                    <a:ext cx="255592" cy="113900"/>
                  </a:xfrm>
                  <a:custGeom>
                    <a:avLst/>
                    <a:gdLst>
                      <a:gd name="connsiteX0" fmla="*/ 0 w 254464"/>
                      <a:gd name="connsiteY0" fmla="*/ 90010 h 180020"/>
                      <a:gd name="connsiteX1" fmla="*/ 127232 w 254464"/>
                      <a:gd name="connsiteY1" fmla="*/ 0 h 180020"/>
                      <a:gd name="connsiteX2" fmla="*/ 254464 w 254464"/>
                      <a:gd name="connsiteY2" fmla="*/ 90010 h 180020"/>
                      <a:gd name="connsiteX3" fmla="*/ 127232 w 254464"/>
                      <a:gd name="connsiteY3" fmla="*/ 180020 h 180020"/>
                      <a:gd name="connsiteX4" fmla="*/ 0 w 254464"/>
                      <a:gd name="connsiteY4" fmla="*/ 90010 h 180020"/>
                      <a:gd name="connsiteX0" fmla="*/ 0 w 432264"/>
                      <a:gd name="connsiteY0" fmla="*/ 100929 h 192444"/>
                      <a:gd name="connsiteX1" fmla="*/ 127232 w 432264"/>
                      <a:gd name="connsiteY1" fmla="*/ 10919 h 192444"/>
                      <a:gd name="connsiteX2" fmla="*/ 432264 w 432264"/>
                      <a:gd name="connsiteY2" fmla="*/ 34889 h 192444"/>
                      <a:gd name="connsiteX3" fmla="*/ 127232 w 432264"/>
                      <a:gd name="connsiteY3" fmla="*/ 190939 h 192444"/>
                      <a:gd name="connsiteX4" fmla="*/ 0 w 432264"/>
                      <a:gd name="connsiteY4" fmla="*/ 100929 h 1924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2264" h="192444">
                        <a:moveTo>
                          <a:pt x="0" y="100929"/>
                        </a:moveTo>
                        <a:cubicBezTo>
                          <a:pt x="0" y="51218"/>
                          <a:pt x="55188" y="21926"/>
                          <a:pt x="127232" y="10919"/>
                        </a:cubicBezTo>
                        <a:cubicBezTo>
                          <a:pt x="199276" y="-88"/>
                          <a:pt x="432264" y="-14822"/>
                          <a:pt x="432264" y="34889"/>
                        </a:cubicBezTo>
                        <a:cubicBezTo>
                          <a:pt x="432264" y="84600"/>
                          <a:pt x="199276" y="179932"/>
                          <a:pt x="127232" y="190939"/>
                        </a:cubicBezTo>
                        <a:cubicBezTo>
                          <a:pt x="55188" y="201946"/>
                          <a:pt x="0" y="150640"/>
                          <a:pt x="0" y="100929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57" name="円/楕円 34"/>
                  <p:cNvSpPr/>
                  <p:nvPr/>
                </p:nvSpPr>
                <p:spPr bwMode="auto">
                  <a:xfrm flipH="1">
                    <a:off x="4537192" y="5025413"/>
                    <a:ext cx="432264" cy="192444"/>
                  </a:xfrm>
                  <a:custGeom>
                    <a:avLst/>
                    <a:gdLst>
                      <a:gd name="connsiteX0" fmla="*/ 0 w 254464"/>
                      <a:gd name="connsiteY0" fmla="*/ 90010 h 180020"/>
                      <a:gd name="connsiteX1" fmla="*/ 127232 w 254464"/>
                      <a:gd name="connsiteY1" fmla="*/ 0 h 180020"/>
                      <a:gd name="connsiteX2" fmla="*/ 254464 w 254464"/>
                      <a:gd name="connsiteY2" fmla="*/ 90010 h 180020"/>
                      <a:gd name="connsiteX3" fmla="*/ 127232 w 254464"/>
                      <a:gd name="connsiteY3" fmla="*/ 180020 h 180020"/>
                      <a:gd name="connsiteX4" fmla="*/ 0 w 254464"/>
                      <a:gd name="connsiteY4" fmla="*/ 90010 h 180020"/>
                      <a:gd name="connsiteX0" fmla="*/ 0 w 432264"/>
                      <a:gd name="connsiteY0" fmla="*/ 100929 h 192444"/>
                      <a:gd name="connsiteX1" fmla="*/ 127232 w 432264"/>
                      <a:gd name="connsiteY1" fmla="*/ 10919 h 192444"/>
                      <a:gd name="connsiteX2" fmla="*/ 432264 w 432264"/>
                      <a:gd name="connsiteY2" fmla="*/ 34889 h 192444"/>
                      <a:gd name="connsiteX3" fmla="*/ 127232 w 432264"/>
                      <a:gd name="connsiteY3" fmla="*/ 190939 h 192444"/>
                      <a:gd name="connsiteX4" fmla="*/ 0 w 432264"/>
                      <a:gd name="connsiteY4" fmla="*/ 100929 h 1924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2264" h="192444">
                        <a:moveTo>
                          <a:pt x="0" y="100929"/>
                        </a:moveTo>
                        <a:cubicBezTo>
                          <a:pt x="0" y="51218"/>
                          <a:pt x="55188" y="21926"/>
                          <a:pt x="127232" y="10919"/>
                        </a:cubicBezTo>
                        <a:cubicBezTo>
                          <a:pt x="199276" y="-88"/>
                          <a:pt x="432264" y="-14822"/>
                          <a:pt x="432264" y="34889"/>
                        </a:cubicBezTo>
                        <a:cubicBezTo>
                          <a:pt x="432264" y="84600"/>
                          <a:pt x="199276" y="179932"/>
                          <a:pt x="127232" y="190939"/>
                        </a:cubicBezTo>
                        <a:cubicBezTo>
                          <a:pt x="55188" y="201946"/>
                          <a:pt x="0" y="150640"/>
                          <a:pt x="0" y="100929"/>
                        </a:cubicBezTo>
                        <a:close/>
                      </a:path>
                    </a:pathLst>
                  </a:custGeom>
                  <a:solidFill>
                    <a:srgbClr val="FFCC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ln w="28575">
                        <a:solidFill>
                          <a:schemeClr val="tx1"/>
                        </a:solidFill>
                      </a:ln>
                    </a:endParaRPr>
                  </a:p>
                </p:txBody>
              </p:sp>
              <p:sp>
                <p:nvSpPr>
                  <p:cNvPr id="158" name="円/楕円 34"/>
                  <p:cNvSpPr/>
                  <p:nvPr/>
                </p:nvSpPr>
                <p:spPr bwMode="auto">
                  <a:xfrm flipH="1">
                    <a:off x="4710514" y="5059703"/>
                    <a:ext cx="235891" cy="125462"/>
                  </a:xfrm>
                  <a:custGeom>
                    <a:avLst/>
                    <a:gdLst>
                      <a:gd name="connsiteX0" fmla="*/ 0 w 254464"/>
                      <a:gd name="connsiteY0" fmla="*/ 90010 h 180020"/>
                      <a:gd name="connsiteX1" fmla="*/ 127232 w 254464"/>
                      <a:gd name="connsiteY1" fmla="*/ 0 h 180020"/>
                      <a:gd name="connsiteX2" fmla="*/ 254464 w 254464"/>
                      <a:gd name="connsiteY2" fmla="*/ 90010 h 180020"/>
                      <a:gd name="connsiteX3" fmla="*/ 127232 w 254464"/>
                      <a:gd name="connsiteY3" fmla="*/ 180020 h 180020"/>
                      <a:gd name="connsiteX4" fmla="*/ 0 w 254464"/>
                      <a:gd name="connsiteY4" fmla="*/ 90010 h 180020"/>
                      <a:gd name="connsiteX0" fmla="*/ 0 w 432264"/>
                      <a:gd name="connsiteY0" fmla="*/ 100929 h 192444"/>
                      <a:gd name="connsiteX1" fmla="*/ 127232 w 432264"/>
                      <a:gd name="connsiteY1" fmla="*/ 10919 h 192444"/>
                      <a:gd name="connsiteX2" fmla="*/ 432264 w 432264"/>
                      <a:gd name="connsiteY2" fmla="*/ 34889 h 192444"/>
                      <a:gd name="connsiteX3" fmla="*/ 127232 w 432264"/>
                      <a:gd name="connsiteY3" fmla="*/ 190939 h 192444"/>
                      <a:gd name="connsiteX4" fmla="*/ 0 w 432264"/>
                      <a:gd name="connsiteY4" fmla="*/ 100929 h 1924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32264" h="192444">
                        <a:moveTo>
                          <a:pt x="0" y="100929"/>
                        </a:moveTo>
                        <a:cubicBezTo>
                          <a:pt x="0" y="51218"/>
                          <a:pt x="55188" y="21926"/>
                          <a:pt x="127232" y="10919"/>
                        </a:cubicBezTo>
                        <a:cubicBezTo>
                          <a:pt x="199276" y="-88"/>
                          <a:pt x="432264" y="-14822"/>
                          <a:pt x="432264" y="34889"/>
                        </a:cubicBezTo>
                        <a:cubicBezTo>
                          <a:pt x="432264" y="84600"/>
                          <a:pt x="199276" y="179932"/>
                          <a:pt x="127232" y="190939"/>
                        </a:cubicBezTo>
                        <a:cubicBezTo>
                          <a:pt x="55188" y="201946"/>
                          <a:pt x="0" y="150640"/>
                          <a:pt x="0" y="100929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59" name="円/楕円 158"/>
                  <p:cNvSpPr/>
                  <p:nvPr/>
                </p:nvSpPr>
                <p:spPr bwMode="auto">
                  <a:xfrm>
                    <a:off x="4907611" y="5076050"/>
                    <a:ext cx="149366" cy="145717"/>
                  </a:xfrm>
                  <a:prstGeom prst="ellipse">
                    <a:avLst/>
                  </a:prstGeom>
                  <a:solidFill>
                    <a:srgbClr val="FFCC00"/>
                  </a:solidFill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ln w="28575">
                        <a:solidFill>
                          <a:schemeClr val="tx1"/>
                        </a:solidFill>
                      </a:ln>
                    </a:endParaRPr>
                  </a:p>
                </p:txBody>
              </p:sp>
            </p:grpSp>
            <p:sp>
              <p:nvSpPr>
                <p:cNvPr id="151" name="角丸四角形 150"/>
                <p:cNvSpPr/>
                <p:nvPr/>
              </p:nvSpPr>
              <p:spPr bwMode="auto">
                <a:xfrm>
                  <a:off x="4555461" y="5481474"/>
                  <a:ext cx="824260" cy="691882"/>
                </a:xfrm>
                <a:prstGeom prst="roundRect">
                  <a:avLst>
                    <a:gd name="adj" fmla="val 8377"/>
                  </a:avLst>
                </a:prstGeom>
                <a:solidFill>
                  <a:schemeClr val="bg1"/>
                </a:solidFill>
                <a:ln w="19050">
                  <a:solidFill>
                    <a:srgbClr val="FF9933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2" name="円/楕円 151"/>
                <p:cNvSpPr/>
                <p:nvPr/>
              </p:nvSpPr>
              <p:spPr bwMode="auto">
                <a:xfrm>
                  <a:off x="5181248" y="5242886"/>
                  <a:ext cx="69293" cy="69293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3" name="角丸四角形 152"/>
                <p:cNvSpPr/>
                <p:nvPr/>
              </p:nvSpPr>
              <p:spPr bwMode="auto">
                <a:xfrm rot="2648769">
                  <a:off x="5245628" y="5325059"/>
                  <a:ext cx="127963" cy="64418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4" name="テキスト ボックス 153"/>
                <p:cNvSpPr txBox="1"/>
                <p:nvPr/>
              </p:nvSpPr>
              <p:spPr>
                <a:xfrm>
                  <a:off x="4631896" y="5572087"/>
                  <a:ext cx="677713" cy="510655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>
                      <a:gd name="adj" fmla="val 50270"/>
                    </a:avLst>
                  </a:prstTxWarp>
                  <a:spAutoFit/>
                </a:bodyPr>
                <a:lstStyle/>
                <a:p>
                  <a:pPr algn="ctr"/>
                  <a:r>
                    <a:rPr kumimoji="1" lang="ja-JP" altLang="en-US" b="1" dirty="0" smtClean="0"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燃えない</a:t>
                  </a:r>
                  <a:endParaRPr kumimoji="1" lang="en-US" altLang="ja-JP" b="1" dirty="0" smtClean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endParaRPr>
                </a:p>
                <a:p>
                  <a:pPr algn="ctr"/>
                  <a:r>
                    <a:rPr kumimoji="1" lang="ja-JP" altLang="en-US" b="1" dirty="0" smtClean="0"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ゴミ</a:t>
                  </a:r>
                  <a:endParaRPr kumimoji="1" lang="ja-JP" altLang="en-US" b="1" dirty="0"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endParaRPr>
                </a:p>
              </p:txBody>
            </p:sp>
          </p:grpSp>
        </p:grpSp>
        <p:sp>
          <p:nvSpPr>
            <p:cNvPr id="144" name="アーチ 143"/>
            <p:cNvSpPr/>
            <p:nvPr/>
          </p:nvSpPr>
          <p:spPr>
            <a:xfrm>
              <a:off x="3977642" y="2927238"/>
              <a:ext cx="663403" cy="663403"/>
            </a:xfrm>
            <a:prstGeom prst="blockArc">
              <a:avLst>
                <a:gd name="adj1" fmla="val 10800000"/>
                <a:gd name="adj2" fmla="val 8"/>
                <a:gd name="adj3" fmla="val 17343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45" name="アーチ 144"/>
            <p:cNvSpPr/>
            <p:nvPr/>
          </p:nvSpPr>
          <p:spPr>
            <a:xfrm>
              <a:off x="5085082" y="2927238"/>
              <a:ext cx="663403" cy="663403"/>
            </a:xfrm>
            <a:prstGeom prst="blockArc">
              <a:avLst>
                <a:gd name="adj1" fmla="val 10800000"/>
                <a:gd name="adj2" fmla="val 8"/>
                <a:gd name="adj3" fmla="val 17343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29" name="正方形/長方形 228"/>
          <p:cNvSpPr/>
          <p:nvPr/>
        </p:nvSpPr>
        <p:spPr>
          <a:xfrm>
            <a:off x="0" y="332656"/>
            <a:ext cx="6858000" cy="212365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6600" b="1" spc="50" dirty="0" smtClean="0">
                <a:ln w="11430"/>
                <a:solidFill>
                  <a:srgbClr val="00206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ルールを</a:t>
            </a:r>
            <a:r>
              <a:rPr lang="en-US" altLang="ja-JP" sz="6600" b="1" spc="50" dirty="0" smtClean="0">
                <a:ln w="11430"/>
                <a:solidFill>
                  <a:srgbClr val="00206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/>
            </a:r>
            <a:br>
              <a:rPr lang="en-US" altLang="ja-JP" sz="6600" b="1" spc="50" dirty="0" smtClean="0">
                <a:ln w="11430"/>
                <a:solidFill>
                  <a:srgbClr val="00206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</a:br>
            <a:r>
              <a:rPr lang="ja-JP" altLang="en-US" sz="6600" b="1" spc="50" dirty="0" smtClean="0">
                <a:ln w="11430"/>
                <a:solidFill>
                  <a:srgbClr val="00206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守りましょう</a:t>
            </a:r>
            <a:r>
              <a:rPr lang="en-US" altLang="ja-JP" sz="6600" b="1" spc="50" dirty="0" smtClean="0">
                <a:ln w="11430"/>
                <a:solidFill>
                  <a:srgbClr val="00206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!</a:t>
            </a:r>
            <a:endParaRPr lang="ja-JP" altLang="en-US" sz="6600" b="1" spc="50" dirty="0">
              <a:ln w="11430"/>
              <a:solidFill>
                <a:srgbClr val="00206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8812086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51</Words>
  <Application>Microsoft Office PowerPoint</Application>
  <PresentationFormat>A4 210 x 297 mm</PresentationFormat>
  <Paragraphs>26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pop225_ごみの分別にご協力下さい</dc:title>
  <dc:subject>pop225_ごみの分別にご協力下さい</dc:subject>
  <dc:creator>http://www.digipot.net</dc:creator>
  <cp:lastModifiedBy/>
  <cp:revision>1</cp:revision>
  <dcterms:created xsi:type="dcterms:W3CDTF">2014-04-04T04:50:00Z</dcterms:created>
  <dcterms:modified xsi:type="dcterms:W3CDTF">2014-04-04T04:50:03Z</dcterms:modified>
  <cp:version>1</cp:version>
</cp:coreProperties>
</file>

<file path=docProps/thumbnail.jpeg>
</file>