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7" r:id="rId3"/>
    <p:sldId id="265" r:id="rId4"/>
    <p:sldId id="266" r:id="rId5"/>
    <p:sldId id="268" r:id="rId6"/>
    <p:sldId id="270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97" y="-1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1556792"/>
            <a:ext cx="9906000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en-US" altLang="ja-JP" sz="115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15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ご協力下さい</a:t>
            </a: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620688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ルールを守りましょう</a:t>
            </a:r>
            <a:r>
              <a:rPr lang="en-US" altLang="ja-JP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6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2204864"/>
            <a:ext cx="9906000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58850"/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en-US" altLang="ja-JP" sz="115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defTabSz="958850"/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</a:t>
            </a:r>
            <a:r>
              <a:rPr lang="ja-JP" altLang="en-US" sz="115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18135" y="437321"/>
            <a:ext cx="8668686" cy="5834867"/>
            <a:chOff x="395776" y="-179899"/>
            <a:chExt cx="9689355" cy="6521876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987870" y="-179899"/>
              <a:ext cx="8248635" cy="6521876"/>
              <a:chOff x="2302155" y="3147120"/>
              <a:chExt cx="3647657" cy="2884061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3037326" y="3147120"/>
                <a:ext cx="2027214" cy="2884061"/>
                <a:chOff x="1745847" y="2945246"/>
                <a:chExt cx="2048275" cy="2914024"/>
              </a:xfrm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1868672" y="3718817"/>
                  <a:ext cx="1921811" cy="2105600"/>
                </a:xfrm>
                <a:prstGeom prst="ellipse">
                  <a:avLst/>
                </a:pr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668"/>
                <p:cNvSpPr/>
                <p:nvPr/>
              </p:nvSpPr>
              <p:spPr bwMode="auto">
                <a:xfrm>
                  <a:off x="1868623" y="3033592"/>
                  <a:ext cx="1921858" cy="2579869"/>
                </a:xfrm>
                <a:custGeom>
                  <a:avLst/>
                  <a:gdLst>
                    <a:gd name="connsiteX0" fmla="*/ 0 w 1902050"/>
                    <a:gd name="connsiteY0" fmla="*/ 1041975 h 2083949"/>
                    <a:gd name="connsiteX1" fmla="*/ 951025 w 1902050"/>
                    <a:gd name="connsiteY1" fmla="*/ 0 h 2083949"/>
                    <a:gd name="connsiteX2" fmla="*/ 1902050 w 1902050"/>
                    <a:gd name="connsiteY2" fmla="*/ 1041975 h 2083949"/>
                    <a:gd name="connsiteX3" fmla="*/ 951025 w 1902050"/>
                    <a:gd name="connsiteY3" fmla="*/ 2083950 h 2083949"/>
                    <a:gd name="connsiteX4" fmla="*/ 0 w 1902050"/>
                    <a:gd name="connsiteY4" fmla="*/ 1041975 h 2083949"/>
                    <a:gd name="connsiteX0" fmla="*/ 47 w 1902097"/>
                    <a:gd name="connsiteY0" fmla="*/ 1041975 h 2553342"/>
                    <a:gd name="connsiteX1" fmla="*/ 951072 w 1902097"/>
                    <a:gd name="connsiteY1" fmla="*/ 0 h 2553342"/>
                    <a:gd name="connsiteX2" fmla="*/ 1902097 w 1902097"/>
                    <a:gd name="connsiteY2" fmla="*/ 1041975 h 2553342"/>
                    <a:gd name="connsiteX3" fmla="*/ 920592 w 1902097"/>
                    <a:gd name="connsiteY3" fmla="*/ 2553342 h 2553342"/>
                    <a:gd name="connsiteX4" fmla="*/ 47 w 1902097"/>
                    <a:gd name="connsiteY4" fmla="*/ 1041975 h 25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2097" h="2553342">
                      <a:moveTo>
                        <a:pt x="47" y="1041975"/>
                      </a:moveTo>
                      <a:cubicBezTo>
                        <a:pt x="5127" y="616418"/>
                        <a:pt x="425835" y="0"/>
                        <a:pt x="951072" y="0"/>
                      </a:cubicBezTo>
                      <a:cubicBezTo>
                        <a:pt x="1476309" y="0"/>
                        <a:pt x="1902097" y="466508"/>
                        <a:pt x="1902097" y="1041975"/>
                      </a:cubicBezTo>
                      <a:cubicBezTo>
                        <a:pt x="1902097" y="1617442"/>
                        <a:pt x="1445829" y="2553342"/>
                        <a:pt x="920592" y="2553342"/>
                      </a:cubicBezTo>
                      <a:cubicBezTo>
                        <a:pt x="395355" y="2553342"/>
                        <a:pt x="-5033" y="1467532"/>
                        <a:pt x="47" y="1041975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82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" name="グループ化 83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100" name="円/楕円 99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円/楕円 100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円/楕円 84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二等辺三角形 675"/>
                <p:cNvSpPr/>
                <p:nvPr/>
              </p:nvSpPr>
              <p:spPr bwMode="auto">
                <a:xfrm rot="10800000">
                  <a:off x="2540748" y="4646700"/>
                  <a:ext cx="594034" cy="178216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88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283"/>
                <p:cNvSpPr/>
                <p:nvPr/>
              </p:nvSpPr>
              <p:spPr bwMode="auto">
                <a:xfrm>
                  <a:off x="2098307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283"/>
                <p:cNvSpPr/>
                <p:nvPr/>
              </p:nvSpPr>
              <p:spPr bwMode="auto">
                <a:xfrm flipH="1">
                  <a:off x="3014174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片側の 2 つの角を丸めた四角形 95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96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/楕円 97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二等辺三角形 675"/>
                <p:cNvSpPr/>
                <p:nvPr/>
              </p:nvSpPr>
              <p:spPr bwMode="auto">
                <a:xfrm rot="10800000" flipV="1">
                  <a:off x="2745930" y="4477491"/>
                  <a:ext cx="200484" cy="62061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3600000">
                <a:off x="4842398" y="4771728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72" name="角丸四角形 71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65" name="角丸四角形 64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" name="グループ化 29"/>
              <p:cNvGrpSpPr/>
              <p:nvPr/>
            </p:nvGrpSpPr>
            <p:grpSpPr>
              <a:xfrm rot="18000000" flipH="1">
                <a:off x="2587525" y="4771729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44" name="角丸四角形 43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角丸四角形 46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37" name="角丸四角形 36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角丸四角形 37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角丸四角形 38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角丸四角形 41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" name="円/楕円 30"/>
              <p:cNvSpPr/>
              <p:nvPr/>
            </p:nvSpPr>
            <p:spPr bwMode="auto">
              <a:xfrm>
                <a:off x="365761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 bwMode="auto">
              <a:xfrm>
                <a:off x="369981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 bwMode="auto">
              <a:xfrm>
                <a:off x="434849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 bwMode="auto">
              <a:xfrm>
                <a:off x="439069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>
              <a:off x="395776" y="2333388"/>
              <a:ext cx="3337896" cy="3265436"/>
              <a:chOff x="4346109" y="5077924"/>
              <a:chExt cx="1257132" cy="1229843"/>
            </a:xfrm>
          </p:grpSpPr>
          <p:sp>
            <p:nvSpPr>
              <p:cNvPr id="116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122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3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5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18" name="角丸四角形 117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角丸四角形 119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テキスト ボックス 120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燃やす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6437199" y="2261349"/>
              <a:ext cx="3647932" cy="3362810"/>
              <a:chOff x="4346109" y="5077924"/>
              <a:chExt cx="1257132" cy="1229843"/>
            </a:xfrm>
          </p:grpSpPr>
          <p:sp>
            <p:nvSpPr>
              <p:cNvPr id="105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111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2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4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/楕円 114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07" name="角丸四角形 106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燃えない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正方形/長方形 52"/>
          <p:cNvSpPr/>
          <p:nvPr/>
        </p:nvSpPr>
        <p:spPr>
          <a:xfrm>
            <a:off x="0" y="476672"/>
            <a:ext cx="9906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ゴミの分別にご協力下さい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302493" y="1548009"/>
            <a:ext cx="7299970" cy="4913586"/>
            <a:chOff x="395776" y="-179899"/>
            <a:chExt cx="9689355" cy="6521876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987870" y="-179899"/>
              <a:ext cx="8248635" cy="6521876"/>
              <a:chOff x="2302155" y="3147120"/>
              <a:chExt cx="3647657" cy="2884061"/>
            </a:xfrm>
          </p:grpSpPr>
          <p:grpSp>
            <p:nvGrpSpPr>
              <p:cNvPr id="79" name="グループ化 78"/>
              <p:cNvGrpSpPr/>
              <p:nvPr/>
            </p:nvGrpSpPr>
            <p:grpSpPr>
              <a:xfrm>
                <a:off x="3037326" y="3147120"/>
                <a:ext cx="2027214" cy="2884061"/>
                <a:chOff x="1745847" y="2945246"/>
                <a:chExt cx="2048275" cy="2914024"/>
              </a:xfrm>
            </p:grpSpPr>
            <p:sp>
              <p:nvSpPr>
                <p:cNvPr id="118" name="円/楕円 117"/>
                <p:cNvSpPr/>
                <p:nvPr/>
              </p:nvSpPr>
              <p:spPr bwMode="auto">
                <a:xfrm>
                  <a:off x="1868672" y="3718817"/>
                  <a:ext cx="1921811" cy="2105600"/>
                </a:xfrm>
                <a:prstGeom prst="ellipse">
                  <a:avLst/>
                </a:pr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円/楕円 668"/>
                <p:cNvSpPr/>
                <p:nvPr/>
              </p:nvSpPr>
              <p:spPr bwMode="auto">
                <a:xfrm>
                  <a:off x="1868623" y="3033592"/>
                  <a:ext cx="1921858" cy="2579869"/>
                </a:xfrm>
                <a:custGeom>
                  <a:avLst/>
                  <a:gdLst>
                    <a:gd name="connsiteX0" fmla="*/ 0 w 1902050"/>
                    <a:gd name="connsiteY0" fmla="*/ 1041975 h 2083949"/>
                    <a:gd name="connsiteX1" fmla="*/ 951025 w 1902050"/>
                    <a:gd name="connsiteY1" fmla="*/ 0 h 2083949"/>
                    <a:gd name="connsiteX2" fmla="*/ 1902050 w 1902050"/>
                    <a:gd name="connsiteY2" fmla="*/ 1041975 h 2083949"/>
                    <a:gd name="connsiteX3" fmla="*/ 951025 w 1902050"/>
                    <a:gd name="connsiteY3" fmla="*/ 2083950 h 2083949"/>
                    <a:gd name="connsiteX4" fmla="*/ 0 w 1902050"/>
                    <a:gd name="connsiteY4" fmla="*/ 1041975 h 2083949"/>
                    <a:gd name="connsiteX0" fmla="*/ 47 w 1902097"/>
                    <a:gd name="connsiteY0" fmla="*/ 1041975 h 2553342"/>
                    <a:gd name="connsiteX1" fmla="*/ 951072 w 1902097"/>
                    <a:gd name="connsiteY1" fmla="*/ 0 h 2553342"/>
                    <a:gd name="connsiteX2" fmla="*/ 1902097 w 1902097"/>
                    <a:gd name="connsiteY2" fmla="*/ 1041975 h 2553342"/>
                    <a:gd name="connsiteX3" fmla="*/ 920592 w 1902097"/>
                    <a:gd name="connsiteY3" fmla="*/ 2553342 h 2553342"/>
                    <a:gd name="connsiteX4" fmla="*/ 47 w 1902097"/>
                    <a:gd name="connsiteY4" fmla="*/ 1041975 h 25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2097" h="2553342">
                      <a:moveTo>
                        <a:pt x="47" y="1041975"/>
                      </a:moveTo>
                      <a:cubicBezTo>
                        <a:pt x="5127" y="616418"/>
                        <a:pt x="425835" y="0"/>
                        <a:pt x="951072" y="0"/>
                      </a:cubicBezTo>
                      <a:cubicBezTo>
                        <a:pt x="1476309" y="0"/>
                        <a:pt x="1902097" y="466508"/>
                        <a:pt x="1902097" y="1041975"/>
                      </a:cubicBezTo>
                      <a:cubicBezTo>
                        <a:pt x="1902097" y="1617442"/>
                        <a:pt x="1445829" y="2553342"/>
                        <a:pt x="920592" y="2553342"/>
                      </a:cubicBezTo>
                      <a:cubicBezTo>
                        <a:pt x="395355" y="2553342"/>
                        <a:pt x="-5033" y="1467532"/>
                        <a:pt x="47" y="1041975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/楕円 120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121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139" name="円/楕円 138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円/楕円 139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" name="円/楕円 123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124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675"/>
                <p:cNvSpPr/>
                <p:nvPr/>
              </p:nvSpPr>
              <p:spPr bwMode="auto">
                <a:xfrm rot="10800000">
                  <a:off x="2540748" y="4646700"/>
                  <a:ext cx="594034" cy="178216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7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/楕円 283"/>
                <p:cNvSpPr/>
                <p:nvPr/>
              </p:nvSpPr>
              <p:spPr bwMode="auto">
                <a:xfrm>
                  <a:off x="2098307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/楕円 283"/>
                <p:cNvSpPr/>
                <p:nvPr/>
              </p:nvSpPr>
              <p:spPr bwMode="auto">
                <a:xfrm flipH="1">
                  <a:off x="3014174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片側の 2 つの角を丸めた四角形 134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135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136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二等辺三角形 675"/>
                <p:cNvSpPr/>
                <p:nvPr/>
              </p:nvSpPr>
              <p:spPr bwMode="auto">
                <a:xfrm rot="10800000" flipV="1">
                  <a:off x="2745930" y="4477491"/>
                  <a:ext cx="200484" cy="62061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rot="3600000">
                <a:off x="4842398" y="4771728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111" name="角丸四角形 110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104" name="角丸四角形 103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角丸四角形 104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角丸四角形 105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角丸四角形 106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角丸四角形 107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角丸四角形 108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角丸四角形 109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/>
              <p:cNvGrpSpPr/>
              <p:nvPr/>
            </p:nvGrpSpPr>
            <p:grpSpPr>
              <a:xfrm rot="18000000" flipH="1">
                <a:off x="2587525" y="4771729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86" name="グループ化 85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95" name="角丸四角形 94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角丸四角形 100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" name="グループ化 86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" name="円/楕円 81"/>
              <p:cNvSpPr/>
              <p:nvPr/>
            </p:nvSpPr>
            <p:spPr bwMode="auto">
              <a:xfrm>
                <a:off x="365761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 bwMode="auto">
              <a:xfrm>
                <a:off x="369981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 bwMode="auto">
              <a:xfrm>
                <a:off x="434849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 bwMode="auto">
              <a:xfrm>
                <a:off x="439069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395776" y="2333388"/>
              <a:ext cx="3337896" cy="3265436"/>
              <a:chOff x="4346109" y="5077924"/>
              <a:chExt cx="1257132" cy="1229843"/>
            </a:xfrm>
          </p:grpSpPr>
          <p:sp>
            <p:nvSpPr>
              <p:cNvPr id="68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74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7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0" name="角丸四角形 69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燃やす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6437199" y="2261349"/>
              <a:ext cx="3647932" cy="3362810"/>
              <a:chOff x="4346109" y="5077924"/>
              <a:chExt cx="1257132" cy="1229843"/>
            </a:xfrm>
          </p:grpSpPr>
          <p:sp>
            <p:nvSpPr>
              <p:cNvPr id="57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63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4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6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9" name="角丸四角形 58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燃えない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2490571" y="1560149"/>
            <a:ext cx="4775302" cy="3775644"/>
            <a:chOff x="2302155" y="3147120"/>
            <a:chExt cx="3647657" cy="2884061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3037326" y="3147120"/>
              <a:ext cx="2027214" cy="2884061"/>
              <a:chOff x="1745847" y="2945246"/>
              <a:chExt cx="2048275" cy="2914024"/>
            </a:xfrm>
          </p:grpSpPr>
          <p:sp>
            <p:nvSpPr>
              <p:cNvPr id="120" name="円/楕円 119"/>
              <p:cNvSpPr/>
              <p:nvPr/>
            </p:nvSpPr>
            <p:spPr bwMode="auto">
              <a:xfrm>
                <a:off x="1868672" y="3718817"/>
                <a:ext cx="1921811" cy="2105600"/>
              </a:xfrm>
              <a:prstGeom prst="ellipse">
                <a:avLst/>
              </a:prstGeom>
              <a:solidFill>
                <a:srgbClr val="6633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/楕円 668"/>
              <p:cNvSpPr/>
              <p:nvPr/>
            </p:nvSpPr>
            <p:spPr bwMode="auto">
              <a:xfrm>
                <a:off x="1868623" y="3033592"/>
                <a:ext cx="1921858" cy="2579869"/>
              </a:xfrm>
              <a:custGeom>
                <a:avLst/>
                <a:gdLst>
                  <a:gd name="connsiteX0" fmla="*/ 0 w 1902050"/>
                  <a:gd name="connsiteY0" fmla="*/ 1041975 h 2083949"/>
                  <a:gd name="connsiteX1" fmla="*/ 951025 w 1902050"/>
                  <a:gd name="connsiteY1" fmla="*/ 0 h 2083949"/>
                  <a:gd name="connsiteX2" fmla="*/ 1902050 w 1902050"/>
                  <a:gd name="connsiteY2" fmla="*/ 1041975 h 2083949"/>
                  <a:gd name="connsiteX3" fmla="*/ 951025 w 1902050"/>
                  <a:gd name="connsiteY3" fmla="*/ 2083950 h 2083949"/>
                  <a:gd name="connsiteX4" fmla="*/ 0 w 1902050"/>
                  <a:gd name="connsiteY4" fmla="*/ 1041975 h 2083949"/>
                  <a:gd name="connsiteX0" fmla="*/ 47 w 1902097"/>
                  <a:gd name="connsiteY0" fmla="*/ 1041975 h 2553342"/>
                  <a:gd name="connsiteX1" fmla="*/ 951072 w 1902097"/>
                  <a:gd name="connsiteY1" fmla="*/ 0 h 2553342"/>
                  <a:gd name="connsiteX2" fmla="*/ 1902097 w 1902097"/>
                  <a:gd name="connsiteY2" fmla="*/ 1041975 h 2553342"/>
                  <a:gd name="connsiteX3" fmla="*/ 920592 w 1902097"/>
                  <a:gd name="connsiteY3" fmla="*/ 2553342 h 2553342"/>
                  <a:gd name="connsiteX4" fmla="*/ 47 w 1902097"/>
                  <a:gd name="connsiteY4" fmla="*/ 1041975 h 2553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2097" h="2553342">
                    <a:moveTo>
                      <a:pt x="47" y="1041975"/>
                    </a:moveTo>
                    <a:cubicBezTo>
                      <a:pt x="5127" y="616418"/>
                      <a:pt x="425835" y="0"/>
                      <a:pt x="951072" y="0"/>
                    </a:cubicBezTo>
                    <a:cubicBezTo>
                      <a:pt x="1476309" y="0"/>
                      <a:pt x="1902097" y="466508"/>
                      <a:pt x="1902097" y="1041975"/>
                    </a:cubicBezTo>
                    <a:cubicBezTo>
                      <a:pt x="1902097" y="1617442"/>
                      <a:pt x="1445829" y="2553342"/>
                      <a:pt x="920592" y="2553342"/>
                    </a:cubicBezTo>
                    <a:cubicBezTo>
                      <a:pt x="395355" y="2553342"/>
                      <a:pt x="-5033" y="1467532"/>
                      <a:pt x="47" y="1041975"/>
                    </a:cubicBezTo>
                    <a:close/>
                  </a:path>
                </a:pathLst>
              </a:custGeom>
              <a:solidFill>
                <a:srgbClr val="6633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2612740" y="4824155"/>
                <a:ext cx="450050" cy="315035"/>
              </a:xfrm>
              <a:prstGeom prst="rect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 rot="20700000">
                <a:off x="1865033" y="3921596"/>
                <a:ext cx="382542" cy="5166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 bwMode="auto">
              <a:xfrm rot="20700000">
                <a:off x="1918746" y="3965557"/>
                <a:ext cx="317444" cy="428730"/>
              </a:xfrm>
              <a:prstGeom prst="ellipse">
                <a:avLst/>
              </a:prstGeom>
              <a:solidFill>
                <a:srgbClr val="FFBE3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flipH="1">
                <a:off x="3411580" y="3921596"/>
                <a:ext cx="382542" cy="516651"/>
                <a:chOff x="2838663" y="3921596"/>
                <a:chExt cx="382542" cy="516651"/>
              </a:xfrm>
              <a:solidFill>
                <a:srgbClr val="FFCC99"/>
              </a:solidFill>
            </p:grpSpPr>
            <p:sp>
              <p:nvSpPr>
                <p:cNvPr id="141" name="円/楕円 140"/>
                <p:cNvSpPr/>
                <p:nvPr/>
              </p:nvSpPr>
              <p:spPr bwMode="auto">
                <a:xfrm rot="20700000">
                  <a:off x="2838663" y="3921596"/>
                  <a:ext cx="382542" cy="51665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141"/>
                <p:cNvSpPr/>
                <p:nvPr/>
              </p:nvSpPr>
              <p:spPr bwMode="auto">
                <a:xfrm rot="20700000">
                  <a:off x="289237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円/楕円 125"/>
              <p:cNvSpPr/>
              <p:nvPr/>
            </p:nvSpPr>
            <p:spPr bwMode="auto">
              <a:xfrm>
                <a:off x="1960406" y="3094054"/>
                <a:ext cx="1732453" cy="182011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 bwMode="auto">
              <a:xfrm>
                <a:off x="2072681" y="3252207"/>
                <a:ext cx="1530170" cy="170769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675"/>
              <p:cNvSpPr/>
              <p:nvPr/>
            </p:nvSpPr>
            <p:spPr bwMode="auto">
              <a:xfrm rot="10800000">
                <a:off x="2540748" y="4646700"/>
                <a:ext cx="594034" cy="178216"/>
              </a:xfrm>
              <a:custGeom>
                <a:avLst/>
                <a:gdLst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7508" h="282762">
                    <a:moveTo>
                      <a:pt x="0" y="282762"/>
                    </a:moveTo>
                    <a:cubicBezTo>
                      <a:pt x="69105" y="160150"/>
                      <a:pt x="206408" y="-235"/>
                      <a:pt x="298754" y="0"/>
                    </a:cubicBezTo>
                    <a:cubicBezTo>
                      <a:pt x="391100" y="235"/>
                      <a:pt x="524593" y="167884"/>
                      <a:pt x="597508" y="282762"/>
                    </a:cubicBezTo>
                    <a:lnTo>
                      <a:pt x="0" y="282762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29" name="円/楕円 283"/>
              <p:cNvSpPr/>
              <p:nvPr/>
            </p:nvSpPr>
            <p:spPr bwMode="auto">
              <a:xfrm rot="18900000">
                <a:off x="1745847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283"/>
              <p:cNvSpPr/>
              <p:nvPr/>
            </p:nvSpPr>
            <p:spPr bwMode="auto">
              <a:xfrm rot="2700000" flipH="1">
                <a:off x="2776360" y="3352174"/>
                <a:ext cx="1149754" cy="33589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283"/>
              <p:cNvSpPr/>
              <p:nvPr/>
            </p:nvSpPr>
            <p:spPr bwMode="auto">
              <a:xfrm rot="18900000">
                <a:off x="1890484" y="3343984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283"/>
              <p:cNvSpPr/>
              <p:nvPr/>
            </p:nvSpPr>
            <p:spPr bwMode="auto">
              <a:xfrm rot="2700000" flipH="1">
                <a:off x="2783527" y="3343986"/>
                <a:ext cx="998793" cy="291794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283"/>
              <p:cNvSpPr/>
              <p:nvPr/>
            </p:nvSpPr>
            <p:spPr bwMode="auto">
              <a:xfrm rot="18900000">
                <a:off x="2127666" y="3327413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283"/>
              <p:cNvSpPr/>
              <p:nvPr/>
            </p:nvSpPr>
            <p:spPr bwMode="auto">
              <a:xfrm rot="2700000" flipH="1">
                <a:off x="2794560" y="3327414"/>
                <a:ext cx="750913" cy="219377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283"/>
              <p:cNvSpPr/>
              <p:nvPr/>
            </p:nvSpPr>
            <p:spPr bwMode="auto">
              <a:xfrm>
                <a:off x="2098307" y="3780151"/>
                <a:ext cx="583145" cy="46593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283"/>
              <p:cNvSpPr/>
              <p:nvPr/>
            </p:nvSpPr>
            <p:spPr bwMode="auto">
              <a:xfrm flipH="1">
                <a:off x="3014174" y="3780151"/>
                <a:ext cx="583145" cy="46593"/>
              </a:xfrm>
              <a:custGeom>
                <a:avLst/>
                <a:gdLst>
                  <a:gd name="connsiteX0" fmla="*/ 0 w 1390831"/>
                  <a:gd name="connsiteY0" fmla="*/ 230042 h 460084"/>
                  <a:gd name="connsiteX1" fmla="*/ 695416 w 1390831"/>
                  <a:gd name="connsiteY1" fmla="*/ 0 h 460084"/>
                  <a:gd name="connsiteX2" fmla="*/ 1390832 w 1390831"/>
                  <a:gd name="connsiteY2" fmla="*/ 230042 h 460084"/>
                  <a:gd name="connsiteX3" fmla="*/ 695416 w 1390831"/>
                  <a:gd name="connsiteY3" fmla="*/ 460084 h 460084"/>
                  <a:gd name="connsiteX4" fmla="*/ 0 w 1390831"/>
                  <a:gd name="connsiteY4" fmla="*/ 230042 h 460084"/>
                  <a:gd name="connsiteX0" fmla="*/ 0 w 1390832"/>
                  <a:gd name="connsiteY0" fmla="*/ 494202 h 724244"/>
                  <a:gd name="connsiteX1" fmla="*/ 695416 w 1390832"/>
                  <a:gd name="connsiteY1" fmla="*/ 0 h 724244"/>
                  <a:gd name="connsiteX2" fmla="*/ 1390832 w 1390832"/>
                  <a:gd name="connsiteY2" fmla="*/ 494202 h 724244"/>
                  <a:gd name="connsiteX3" fmla="*/ 695416 w 1390832"/>
                  <a:gd name="connsiteY3" fmla="*/ 724244 h 724244"/>
                  <a:gd name="connsiteX4" fmla="*/ 0 w 1390832"/>
                  <a:gd name="connsiteY4" fmla="*/ 494202 h 724244"/>
                  <a:gd name="connsiteX0" fmla="*/ 7 w 1390839"/>
                  <a:gd name="connsiteY0" fmla="*/ 494202 h 524891"/>
                  <a:gd name="connsiteX1" fmla="*/ 695423 w 1390839"/>
                  <a:gd name="connsiteY1" fmla="*/ 0 h 524891"/>
                  <a:gd name="connsiteX2" fmla="*/ 1390839 w 1390839"/>
                  <a:gd name="connsiteY2" fmla="*/ 494202 h 524891"/>
                  <a:gd name="connsiteX3" fmla="*/ 685263 w 1390839"/>
                  <a:gd name="connsiteY3" fmla="*/ 312764 h 524891"/>
                  <a:gd name="connsiteX4" fmla="*/ 7 w 1390839"/>
                  <a:gd name="connsiteY4" fmla="*/ 494202 h 524891"/>
                  <a:gd name="connsiteX0" fmla="*/ 16 w 1390848"/>
                  <a:gd name="connsiteY0" fmla="*/ 494202 h 530472"/>
                  <a:gd name="connsiteX1" fmla="*/ 695432 w 1390848"/>
                  <a:gd name="connsiteY1" fmla="*/ 0 h 530472"/>
                  <a:gd name="connsiteX2" fmla="*/ 1390848 w 1390848"/>
                  <a:gd name="connsiteY2" fmla="*/ 494202 h 530472"/>
                  <a:gd name="connsiteX3" fmla="*/ 680192 w 1390848"/>
                  <a:gd name="connsiteY3" fmla="*/ 373724 h 530472"/>
                  <a:gd name="connsiteX4" fmla="*/ 16 w 1390848"/>
                  <a:gd name="connsiteY4" fmla="*/ 494202 h 530472"/>
                  <a:gd name="connsiteX0" fmla="*/ 688 w 1391520"/>
                  <a:gd name="connsiteY0" fmla="*/ 494202 h 530472"/>
                  <a:gd name="connsiteX1" fmla="*/ 696104 w 1391520"/>
                  <a:gd name="connsiteY1" fmla="*/ 0 h 530472"/>
                  <a:gd name="connsiteX2" fmla="*/ 1391520 w 1391520"/>
                  <a:gd name="connsiteY2" fmla="*/ 494202 h 530472"/>
                  <a:gd name="connsiteX3" fmla="*/ 680864 w 1391520"/>
                  <a:gd name="connsiteY3" fmla="*/ 373724 h 530472"/>
                  <a:gd name="connsiteX4" fmla="*/ 688 w 1391520"/>
                  <a:gd name="connsiteY4" fmla="*/ 494202 h 53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520" h="530472">
                    <a:moveTo>
                      <a:pt x="688" y="494202"/>
                    </a:moveTo>
                    <a:cubicBezTo>
                      <a:pt x="-17092" y="467475"/>
                      <a:pt x="312036" y="0"/>
                      <a:pt x="696104" y="0"/>
                    </a:cubicBezTo>
                    <a:cubicBezTo>
                      <a:pt x="1080172" y="0"/>
                      <a:pt x="1391520" y="367153"/>
                      <a:pt x="1391520" y="494202"/>
                    </a:cubicBezTo>
                    <a:cubicBezTo>
                      <a:pt x="1391520" y="621251"/>
                      <a:pt x="1064932" y="373724"/>
                      <a:pt x="680864" y="373724"/>
                    </a:cubicBezTo>
                    <a:cubicBezTo>
                      <a:pt x="296796" y="373724"/>
                      <a:pt x="18468" y="520929"/>
                      <a:pt x="688" y="494202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片側の 2 つの角を丸めた四角形 136"/>
              <p:cNvSpPr/>
              <p:nvPr/>
            </p:nvSpPr>
            <p:spPr bwMode="auto">
              <a:xfrm>
                <a:off x="1933589" y="5049180"/>
                <a:ext cx="1759270" cy="8100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37"/>
              <p:cNvSpPr/>
              <p:nvPr/>
            </p:nvSpPr>
            <p:spPr bwMode="auto">
              <a:xfrm>
                <a:off x="220925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138"/>
              <p:cNvSpPr/>
              <p:nvPr/>
            </p:nvSpPr>
            <p:spPr bwMode="auto">
              <a:xfrm>
                <a:off x="3154133" y="4402273"/>
                <a:ext cx="326655" cy="104252"/>
              </a:xfrm>
              <a:prstGeom prst="ellipse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二等辺三角形 675"/>
              <p:cNvSpPr/>
              <p:nvPr/>
            </p:nvSpPr>
            <p:spPr bwMode="auto">
              <a:xfrm rot="10800000" flipV="1">
                <a:off x="2745930" y="4477491"/>
                <a:ext cx="200484" cy="62061"/>
              </a:xfrm>
              <a:custGeom>
                <a:avLst/>
                <a:gdLst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  <a:gd name="connsiteX0" fmla="*/ 0 w 597508"/>
                  <a:gd name="connsiteY0" fmla="*/ 282762 h 282762"/>
                  <a:gd name="connsiteX1" fmla="*/ 298754 w 597508"/>
                  <a:gd name="connsiteY1" fmla="*/ 0 h 282762"/>
                  <a:gd name="connsiteX2" fmla="*/ 597508 w 597508"/>
                  <a:gd name="connsiteY2" fmla="*/ 282762 h 282762"/>
                  <a:gd name="connsiteX3" fmla="*/ 0 w 597508"/>
                  <a:gd name="connsiteY3" fmla="*/ 282762 h 28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7508" h="282762">
                    <a:moveTo>
                      <a:pt x="0" y="282762"/>
                    </a:moveTo>
                    <a:cubicBezTo>
                      <a:pt x="69105" y="160150"/>
                      <a:pt x="206408" y="-235"/>
                      <a:pt x="298754" y="0"/>
                    </a:cubicBezTo>
                    <a:cubicBezTo>
                      <a:pt x="391100" y="235"/>
                      <a:pt x="524593" y="167884"/>
                      <a:pt x="597508" y="282762"/>
                    </a:cubicBezTo>
                    <a:lnTo>
                      <a:pt x="0" y="28276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 rot="3600000">
              <a:off x="4842398" y="4771728"/>
              <a:ext cx="822044" cy="1392784"/>
              <a:chOff x="4300445" y="4678583"/>
              <a:chExt cx="822044" cy="1392784"/>
            </a:xfrm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4300445" y="4678583"/>
                <a:ext cx="822044" cy="1392784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113" name="角丸四角形 112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4300445" y="4678583"/>
                <a:ext cx="822044" cy="1392784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106" name="角丸四角形 105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" name="グループ化 82"/>
            <p:cNvGrpSpPr/>
            <p:nvPr/>
          </p:nvGrpSpPr>
          <p:grpSpPr>
            <a:xfrm rot="18000000" flipH="1">
              <a:off x="2587525" y="4771729"/>
              <a:ext cx="822044" cy="1392784"/>
              <a:chOff x="4300445" y="4678583"/>
              <a:chExt cx="822044" cy="1392784"/>
            </a:xfrm>
          </p:grpSpPr>
          <p:grpSp>
            <p:nvGrpSpPr>
              <p:cNvPr id="88" name="グループ化 87"/>
              <p:cNvGrpSpPr/>
              <p:nvPr/>
            </p:nvGrpSpPr>
            <p:grpSpPr>
              <a:xfrm>
                <a:off x="4300445" y="4678583"/>
                <a:ext cx="822044" cy="1392784"/>
                <a:chOff x="6184925" y="3563229"/>
                <a:chExt cx="723556" cy="1215920"/>
              </a:xfrm>
              <a:solidFill>
                <a:schemeClr val="tx1"/>
              </a:solidFill>
            </p:grpSpPr>
            <p:sp>
              <p:nvSpPr>
                <p:cNvPr id="97" name="角丸四角形 96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/>
              <p:cNvGrpSpPr/>
              <p:nvPr/>
            </p:nvGrpSpPr>
            <p:grpSpPr>
              <a:xfrm>
                <a:off x="4300445" y="4678583"/>
                <a:ext cx="822044" cy="1392784"/>
                <a:chOff x="6184925" y="3563229"/>
                <a:chExt cx="723556" cy="1215920"/>
              </a:xfrm>
              <a:solidFill>
                <a:srgbClr val="FFCC99"/>
              </a:solidFill>
            </p:grpSpPr>
            <p:sp>
              <p:nvSpPr>
                <p:cNvPr id="90" name="角丸四角形 89"/>
                <p:cNvSpPr/>
                <p:nvPr/>
              </p:nvSpPr>
              <p:spPr bwMode="auto">
                <a:xfrm rot="16200000" flipH="1">
                  <a:off x="6037164" y="3944941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16200000" flipH="1">
                  <a:off x="6197185" y="3822634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16200000" flipH="1">
                  <a:off x="6354664" y="390644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16200000" flipH="1">
                  <a:off x="6509938" y="4028729"/>
                  <a:ext cx="657946" cy="13913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 rot="16200000" flipH="1">
                  <a:off x="6444257" y="4008704"/>
                  <a:ext cx="316539" cy="611908"/>
                </a:xfrm>
                <a:prstGeom prst="roundRect">
                  <a:avLst>
                    <a:gd name="adj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角丸四角形 95"/>
                <p:cNvSpPr/>
                <p:nvPr/>
              </p:nvSpPr>
              <p:spPr bwMode="auto">
                <a:xfrm rot="16200000" flipH="1">
                  <a:off x="6315717" y="4186386"/>
                  <a:ext cx="573619" cy="6119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7" name="グループ化 56"/>
          <p:cNvGrpSpPr/>
          <p:nvPr/>
        </p:nvGrpSpPr>
        <p:grpSpPr>
          <a:xfrm>
            <a:off x="508213" y="1991890"/>
            <a:ext cx="2824840" cy="2763516"/>
            <a:chOff x="4346109" y="5077924"/>
            <a:chExt cx="1257132" cy="1229843"/>
          </a:xfrm>
        </p:grpSpPr>
        <p:sp>
          <p:nvSpPr>
            <p:cNvPr id="70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76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7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72" name="角丸四角形 71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燃やす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ゴミ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6316102" y="1958242"/>
            <a:ext cx="3087222" cy="2845924"/>
            <a:chOff x="4346109" y="5077924"/>
            <a:chExt cx="1257132" cy="1229843"/>
          </a:xfrm>
        </p:grpSpPr>
        <p:sp>
          <p:nvSpPr>
            <p:cNvPr id="59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rgbClr val="FFCC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65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61" name="角丸四角形 60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FF9933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燃えない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ゴミ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" name="アーチ 1"/>
          <p:cNvSpPr/>
          <p:nvPr/>
        </p:nvSpPr>
        <p:spPr>
          <a:xfrm>
            <a:off x="4053441" y="2869587"/>
            <a:ext cx="611820" cy="611820"/>
          </a:xfrm>
          <a:prstGeom prst="blockArc">
            <a:avLst>
              <a:gd name="adj1" fmla="val 10800000"/>
              <a:gd name="adj2" fmla="val 8"/>
              <a:gd name="adj3" fmla="val 1734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4" name="アーチ 143"/>
          <p:cNvSpPr/>
          <p:nvPr/>
        </p:nvSpPr>
        <p:spPr>
          <a:xfrm>
            <a:off x="5074771" y="2869587"/>
            <a:ext cx="611820" cy="611820"/>
          </a:xfrm>
          <a:prstGeom prst="blockArc">
            <a:avLst>
              <a:gd name="adj1" fmla="val 10800000"/>
              <a:gd name="adj2" fmla="val 8"/>
              <a:gd name="adj3" fmla="val 1734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0" y="321452"/>
            <a:ext cx="9906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ja-JP" altLang="en-US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0" y="5288340"/>
            <a:ext cx="9906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ご協力下さい</a:t>
            </a:r>
            <a:endParaRPr lang="ja-JP" altLang="en-US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正方形/長方形 142"/>
          <p:cNvSpPr/>
          <p:nvPr/>
        </p:nvSpPr>
        <p:spPr>
          <a:xfrm>
            <a:off x="0" y="5760157"/>
            <a:ext cx="9906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ゴミの分別にご協力下さい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90596" y="1262345"/>
            <a:ext cx="6523764" cy="4391124"/>
            <a:chOff x="1911330" y="1507399"/>
            <a:chExt cx="6082296" cy="4093974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1911330" y="1507399"/>
              <a:ext cx="6082296" cy="4093974"/>
              <a:chOff x="395776" y="-179899"/>
              <a:chExt cx="9689355" cy="6521876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987870" y="-179899"/>
                <a:ext cx="8248635" cy="6521876"/>
                <a:chOff x="2302155" y="3147120"/>
                <a:chExt cx="3647657" cy="2884061"/>
              </a:xfrm>
            </p:grpSpPr>
            <p:grpSp>
              <p:nvGrpSpPr>
                <p:cNvPr id="81" name="グループ化 80"/>
                <p:cNvGrpSpPr/>
                <p:nvPr/>
              </p:nvGrpSpPr>
              <p:grpSpPr>
                <a:xfrm>
                  <a:off x="3037326" y="3147120"/>
                  <a:ext cx="2027214" cy="2884061"/>
                  <a:chOff x="1745847" y="2945246"/>
                  <a:chExt cx="2048275" cy="2914024"/>
                </a:xfrm>
              </p:grpSpPr>
              <p:sp>
                <p:nvSpPr>
                  <p:cNvPr id="120" name="円/楕円 119"/>
                  <p:cNvSpPr/>
                  <p:nvPr/>
                </p:nvSpPr>
                <p:spPr bwMode="auto">
                  <a:xfrm>
                    <a:off x="1868672" y="3718817"/>
                    <a:ext cx="1921811" cy="210560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円/楕円 668"/>
                  <p:cNvSpPr/>
                  <p:nvPr/>
                </p:nvSpPr>
                <p:spPr bwMode="auto">
                  <a:xfrm>
                    <a:off x="1868623" y="3033592"/>
                    <a:ext cx="1921858" cy="2579869"/>
                  </a:xfrm>
                  <a:custGeom>
                    <a:avLst/>
                    <a:gdLst>
                      <a:gd name="connsiteX0" fmla="*/ 0 w 1902050"/>
                      <a:gd name="connsiteY0" fmla="*/ 1041975 h 2083949"/>
                      <a:gd name="connsiteX1" fmla="*/ 951025 w 1902050"/>
                      <a:gd name="connsiteY1" fmla="*/ 0 h 2083949"/>
                      <a:gd name="connsiteX2" fmla="*/ 1902050 w 1902050"/>
                      <a:gd name="connsiteY2" fmla="*/ 1041975 h 2083949"/>
                      <a:gd name="connsiteX3" fmla="*/ 951025 w 1902050"/>
                      <a:gd name="connsiteY3" fmla="*/ 2083950 h 2083949"/>
                      <a:gd name="connsiteX4" fmla="*/ 0 w 1902050"/>
                      <a:gd name="connsiteY4" fmla="*/ 1041975 h 2083949"/>
                      <a:gd name="connsiteX0" fmla="*/ 47 w 1902097"/>
                      <a:gd name="connsiteY0" fmla="*/ 1041975 h 2553342"/>
                      <a:gd name="connsiteX1" fmla="*/ 951072 w 1902097"/>
                      <a:gd name="connsiteY1" fmla="*/ 0 h 2553342"/>
                      <a:gd name="connsiteX2" fmla="*/ 1902097 w 1902097"/>
                      <a:gd name="connsiteY2" fmla="*/ 1041975 h 2553342"/>
                      <a:gd name="connsiteX3" fmla="*/ 920592 w 1902097"/>
                      <a:gd name="connsiteY3" fmla="*/ 2553342 h 2553342"/>
                      <a:gd name="connsiteX4" fmla="*/ 47 w 1902097"/>
                      <a:gd name="connsiteY4" fmla="*/ 1041975 h 2553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097" h="2553342">
                        <a:moveTo>
                          <a:pt x="47" y="1041975"/>
                        </a:moveTo>
                        <a:cubicBezTo>
                          <a:pt x="5127" y="616418"/>
                          <a:pt x="425835" y="0"/>
                          <a:pt x="951072" y="0"/>
                        </a:cubicBezTo>
                        <a:cubicBezTo>
                          <a:pt x="1476309" y="0"/>
                          <a:pt x="1902097" y="466508"/>
                          <a:pt x="1902097" y="1041975"/>
                        </a:cubicBezTo>
                        <a:cubicBezTo>
                          <a:pt x="1902097" y="1617442"/>
                          <a:pt x="1445829" y="2553342"/>
                          <a:pt x="920592" y="2553342"/>
                        </a:cubicBezTo>
                        <a:cubicBezTo>
                          <a:pt x="395355" y="2553342"/>
                          <a:pt x="-5033" y="1467532"/>
                          <a:pt x="47" y="1041975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正方形/長方形 121"/>
                  <p:cNvSpPr/>
                  <p:nvPr/>
                </p:nvSpPr>
                <p:spPr bwMode="auto">
                  <a:xfrm>
                    <a:off x="2612740" y="4824155"/>
                    <a:ext cx="450050" cy="315035"/>
                  </a:xfrm>
                  <a:prstGeom prst="rect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円/楕円 122"/>
                  <p:cNvSpPr/>
                  <p:nvPr/>
                </p:nvSpPr>
                <p:spPr bwMode="auto">
                  <a:xfrm rot="20700000">
                    <a:off x="1865033" y="3921596"/>
                    <a:ext cx="382542" cy="5166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円/楕円 123"/>
                  <p:cNvSpPr/>
                  <p:nvPr/>
                </p:nvSpPr>
                <p:spPr bwMode="auto">
                  <a:xfrm rot="20700000">
                    <a:off x="191874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5" name="グループ化 124"/>
                  <p:cNvGrpSpPr/>
                  <p:nvPr/>
                </p:nvGrpSpPr>
                <p:grpSpPr>
                  <a:xfrm flipH="1">
                    <a:off x="3411580" y="3921596"/>
                    <a:ext cx="382542" cy="516651"/>
                    <a:chOff x="2838663" y="3921596"/>
                    <a:chExt cx="382542" cy="516651"/>
                  </a:xfrm>
                  <a:solidFill>
                    <a:srgbClr val="FFCC99"/>
                  </a:solidFill>
                </p:grpSpPr>
                <p:sp>
                  <p:nvSpPr>
                    <p:cNvPr id="141" name="円/楕円 140"/>
                    <p:cNvSpPr/>
                    <p:nvPr/>
                  </p:nvSpPr>
                  <p:spPr bwMode="auto">
                    <a:xfrm rot="20700000">
                      <a:off x="2838663" y="3921596"/>
                      <a:ext cx="382542" cy="51665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円/楕円 141"/>
                    <p:cNvSpPr/>
                    <p:nvPr/>
                  </p:nvSpPr>
                  <p:spPr bwMode="auto">
                    <a:xfrm rot="20700000">
                      <a:off x="2892376" y="3965557"/>
                      <a:ext cx="317444" cy="428730"/>
                    </a:xfrm>
                    <a:prstGeom prst="ellipse">
                      <a:avLst/>
                    </a:prstGeom>
                    <a:solidFill>
                      <a:srgbClr val="FFBE3B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6" name="円/楕円 125"/>
                  <p:cNvSpPr/>
                  <p:nvPr/>
                </p:nvSpPr>
                <p:spPr bwMode="auto">
                  <a:xfrm>
                    <a:off x="1960406" y="3094054"/>
                    <a:ext cx="1732453" cy="1820112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円/楕円 126"/>
                  <p:cNvSpPr/>
                  <p:nvPr/>
                </p:nvSpPr>
                <p:spPr bwMode="auto">
                  <a:xfrm>
                    <a:off x="2072681" y="3252207"/>
                    <a:ext cx="1530170" cy="170769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二等辺三角形 675"/>
                  <p:cNvSpPr/>
                  <p:nvPr/>
                </p:nvSpPr>
                <p:spPr bwMode="auto">
                  <a:xfrm rot="10800000">
                    <a:off x="2540748" y="4646700"/>
                    <a:ext cx="594034" cy="178216"/>
                  </a:xfrm>
                  <a:custGeom>
                    <a:avLst/>
                    <a:gdLst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7508" h="282762">
                        <a:moveTo>
                          <a:pt x="0" y="282762"/>
                        </a:moveTo>
                        <a:cubicBezTo>
                          <a:pt x="69105" y="160150"/>
                          <a:pt x="206408" y="-235"/>
                          <a:pt x="298754" y="0"/>
                        </a:cubicBezTo>
                        <a:cubicBezTo>
                          <a:pt x="391100" y="235"/>
                          <a:pt x="524593" y="167884"/>
                          <a:pt x="597508" y="282762"/>
                        </a:cubicBezTo>
                        <a:lnTo>
                          <a:pt x="0" y="28276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129" name="円/楕円 283"/>
                  <p:cNvSpPr/>
                  <p:nvPr/>
                </p:nvSpPr>
                <p:spPr bwMode="auto">
                  <a:xfrm rot="18900000">
                    <a:off x="1745847" y="3352174"/>
                    <a:ext cx="1149754" cy="33589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円/楕円 283"/>
                  <p:cNvSpPr/>
                  <p:nvPr/>
                </p:nvSpPr>
                <p:spPr bwMode="auto">
                  <a:xfrm rot="2700000" flipH="1">
                    <a:off x="2776360" y="3352174"/>
                    <a:ext cx="1149754" cy="33589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円/楕円 283"/>
                  <p:cNvSpPr/>
                  <p:nvPr/>
                </p:nvSpPr>
                <p:spPr bwMode="auto">
                  <a:xfrm rot="18900000">
                    <a:off x="1890484" y="3343984"/>
                    <a:ext cx="998793" cy="291794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円/楕円 283"/>
                  <p:cNvSpPr/>
                  <p:nvPr/>
                </p:nvSpPr>
                <p:spPr bwMode="auto">
                  <a:xfrm rot="2700000" flipH="1">
                    <a:off x="2783527" y="3343986"/>
                    <a:ext cx="998793" cy="291794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円/楕円 283"/>
                  <p:cNvSpPr/>
                  <p:nvPr/>
                </p:nvSpPr>
                <p:spPr bwMode="auto">
                  <a:xfrm rot="18900000">
                    <a:off x="2127666" y="3327413"/>
                    <a:ext cx="750913" cy="21937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円/楕円 283"/>
                  <p:cNvSpPr/>
                  <p:nvPr/>
                </p:nvSpPr>
                <p:spPr bwMode="auto">
                  <a:xfrm rot="2700000" flipH="1">
                    <a:off x="2794560" y="3327414"/>
                    <a:ext cx="750913" cy="21937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円/楕円 283"/>
                  <p:cNvSpPr/>
                  <p:nvPr/>
                </p:nvSpPr>
                <p:spPr bwMode="auto">
                  <a:xfrm>
                    <a:off x="2098307" y="3780151"/>
                    <a:ext cx="583145" cy="46593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円/楕円 283"/>
                  <p:cNvSpPr/>
                  <p:nvPr/>
                </p:nvSpPr>
                <p:spPr bwMode="auto">
                  <a:xfrm flipH="1">
                    <a:off x="3014174" y="3780151"/>
                    <a:ext cx="583145" cy="46593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片側の 2 つの角を丸めた四角形 136"/>
                  <p:cNvSpPr/>
                  <p:nvPr/>
                </p:nvSpPr>
                <p:spPr bwMode="auto">
                  <a:xfrm>
                    <a:off x="1933589" y="5049180"/>
                    <a:ext cx="1759270" cy="81009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円/楕円 137"/>
                  <p:cNvSpPr/>
                  <p:nvPr/>
                </p:nvSpPr>
                <p:spPr bwMode="auto">
                  <a:xfrm>
                    <a:off x="2209253" y="4402273"/>
                    <a:ext cx="326655" cy="10425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円/楕円 138"/>
                  <p:cNvSpPr/>
                  <p:nvPr/>
                </p:nvSpPr>
                <p:spPr bwMode="auto">
                  <a:xfrm>
                    <a:off x="3154133" y="4402273"/>
                    <a:ext cx="326655" cy="10425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二等辺三角形 675"/>
                  <p:cNvSpPr/>
                  <p:nvPr/>
                </p:nvSpPr>
                <p:spPr bwMode="auto">
                  <a:xfrm rot="10800000" flipV="1">
                    <a:off x="2745930" y="4477491"/>
                    <a:ext cx="200484" cy="62061"/>
                  </a:xfrm>
                  <a:custGeom>
                    <a:avLst/>
                    <a:gdLst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7508" h="282762">
                        <a:moveTo>
                          <a:pt x="0" y="282762"/>
                        </a:moveTo>
                        <a:cubicBezTo>
                          <a:pt x="69105" y="160150"/>
                          <a:pt x="206408" y="-235"/>
                          <a:pt x="298754" y="0"/>
                        </a:cubicBezTo>
                        <a:cubicBezTo>
                          <a:pt x="391100" y="235"/>
                          <a:pt x="524593" y="167884"/>
                          <a:pt x="597508" y="282762"/>
                        </a:cubicBezTo>
                        <a:lnTo>
                          <a:pt x="0" y="282762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3600000">
                  <a:off x="4842398" y="4771728"/>
                  <a:ext cx="822044" cy="1392784"/>
                  <a:chOff x="4300445" y="4678583"/>
                  <a:chExt cx="822044" cy="1392784"/>
                </a:xfrm>
              </p:grpSpPr>
              <p:grpSp>
                <p:nvGrpSpPr>
                  <p:cNvPr id="104" name="グループ化 103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chemeClr val="tx1"/>
                  </a:solidFill>
                </p:grpSpPr>
                <p:sp>
                  <p:nvSpPr>
                    <p:cNvPr id="113" name="角丸四角形 112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角丸四角形 113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角丸四角形 114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角丸四角形 115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" name="角丸四角形 116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角丸四角形 117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角丸四角形 118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5" name="グループ化 104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rgbClr val="FFCC99"/>
                  </a:solidFill>
                </p:grpSpPr>
                <p:sp>
                  <p:nvSpPr>
                    <p:cNvPr id="106" name="角丸四角形 105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角丸四角形 106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角丸四角形 107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" name="角丸四角形 108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角丸四角形 109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" name="角丸四角形 110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" name="角丸四角形 111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8000000" flipH="1">
                  <a:off x="2587525" y="4771729"/>
                  <a:ext cx="822044" cy="1392784"/>
                  <a:chOff x="4300445" y="4678583"/>
                  <a:chExt cx="822044" cy="1392784"/>
                </a:xfrm>
              </p:grpSpPr>
              <p:grpSp>
                <p:nvGrpSpPr>
                  <p:cNvPr id="88" name="グループ化 87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chemeClr val="tx1"/>
                  </a:solidFill>
                </p:grpSpPr>
                <p:sp>
                  <p:nvSpPr>
                    <p:cNvPr id="97" name="角丸四角形 96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角丸四角形 97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角丸四角形 98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角丸四角形 99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角丸四角形 100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角丸四角形 101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角丸四角形 102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" name="グループ化 88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rgbClr val="FFCC99"/>
                  </a:solidFill>
                </p:grpSpPr>
                <p:sp>
                  <p:nvSpPr>
                    <p:cNvPr id="90" name="角丸四角形 89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角丸四角形 90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角丸四角形 91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角丸四角形 92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角丸四角形 93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角丸四角形 94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角丸四角形 95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7" name="グループ化 56"/>
              <p:cNvGrpSpPr/>
              <p:nvPr/>
            </p:nvGrpSpPr>
            <p:grpSpPr>
              <a:xfrm>
                <a:off x="395776" y="2333388"/>
                <a:ext cx="3337896" cy="3265436"/>
                <a:chOff x="4346109" y="5077924"/>
                <a:chExt cx="1257132" cy="1229843"/>
              </a:xfrm>
            </p:grpSpPr>
            <p:sp>
              <p:nvSpPr>
                <p:cNvPr id="70" name="角丸四角形 32"/>
                <p:cNvSpPr/>
                <p:nvPr/>
              </p:nvSpPr>
              <p:spPr bwMode="auto">
                <a:xfrm>
                  <a:off x="4346109" y="5173603"/>
                  <a:ext cx="1257132" cy="1134164"/>
                </a:xfrm>
                <a:custGeom>
                  <a:avLst/>
                  <a:gdLst>
                    <a:gd name="connsiteX0" fmla="*/ 0 w 985919"/>
                    <a:gd name="connsiteY0" fmla="*/ 357366 h 1076791"/>
                    <a:gd name="connsiteX1" fmla="*/ 357366 w 985919"/>
                    <a:gd name="connsiteY1" fmla="*/ 0 h 1076791"/>
                    <a:gd name="connsiteX2" fmla="*/ 628553 w 985919"/>
                    <a:gd name="connsiteY2" fmla="*/ 0 h 1076791"/>
                    <a:gd name="connsiteX3" fmla="*/ 985919 w 985919"/>
                    <a:gd name="connsiteY3" fmla="*/ 357366 h 1076791"/>
                    <a:gd name="connsiteX4" fmla="*/ 985919 w 985919"/>
                    <a:gd name="connsiteY4" fmla="*/ 719425 h 1076791"/>
                    <a:gd name="connsiteX5" fmla="*/ 628553 w 985919"/>
                    <a:gd name="connsiteY5" fmla="*/ 1076791 h 1076791"/>
                    <a:gd name="connsiteX6" fmla="*/ 357366 w 985919"/>
                    <a:gd name="connsiteY6" fmla="*/ 1076791 h 1076791"/>
                    <a:gd name="connsiteX7" fmla="*/ 0 w 985919"/>
                    <a:gd name="connsiteY7" fmla="*/ 719425 h 1076791"/>
                    <a:gd name="connsiteX8" fmla="*/ 0 w 985919"/>
                    <a:gd name="connsiteY8" fmla="*/ 357366 h 1076791"/>
                    <a:gd name="connsiteX0" fmla="*/ 1 w 985920"/>
                    <a:gd name="connsiteY0" fmla="*/ 357366 h 1081871"/>
                    <a:gd name="connsiteX1" fmla="*/ 357367 w 985920"/>
                    <a:gd name="connsiteY1" fmla="*/ 0 h 1081871"/>
                    <a:gd name="connsiteX2" fmla="*/ 628554 w 985920"/>
                    <a:gd name="connsiteY2" fmla="*/ 0 h 1081871"/>
                    <a:gd name="connsiteX3" fmla="*/ 985920 w 985920"/>
                    <a:gd name="connsiteY3" fmla="*/ 357366 h 1081871"/>
                    <a:gd name="connsiteX4" fmla="*/ 985920 w 985920"/>
                    <a:gd name="connsiteY4" fmla="*/ 719425 h 1081871"/>
                    <a:gd name="connsiteX5" fmla="*/ 628554 w 985920"/>
                    <a:gd name="connsiteY5" fmla="*/ 1076791 h 1081871"/>
                    <a:gd name="connsiteX6" fmla="*/ 194807 w 985920"/>
                    <a:gd name="connsiteY6" fmla="*/ 1081871 h 1081871"/>
                    <a:gd name="connsiteX7" fmla="*/ 1 w 985920"/>
                    <a:gd name="connsiteY7" fmla="*/ 719425 h 1081871"/>
                    <a:gd name="connsiteX8" fmla="*/ 1 w 985920"/>
                    <a:gd name="connsiteY8" fmla="*/ 357366 h 1081871"/>
                    <a:gd name="connsiteX0" fmla="*/ 75350 w 1061269"/>
                    <a:gd name="connsiteY0" fmla="*/ 357366 h 1081871"/>
                    <a:gd name="connsiteX1" fmla="*/ 432716 w 1061269"/>
                    <a:gd name="connsiteY1" fmla="*/ 0 h 1081871"/>
                    <a:gd name="connsiteX2" fmla="*/ 703903 w 1061269"/>
                    <a:gd name="connsiteY2" fmla="*/ 0 h 1081871"/>
                    <a:gd name="connsiteX3" fmla="*/ 1061269 w 1061269"/>
                    <a:gd name="connsiteY3" fmla="*/ 357366 h 1081871"/>
                    <a:gd name="connsiteX4" fmla="*/ 1061269 w 1061269"/>
                    <a:gd name="connsiteY4" fmla="*/ 719425 h 1081871"/>
                    <a:gd name="connsiteX5" fmla="*/ 703903 w 1061269"/>
                    <a:gd name="connsiteY5" fmla="*/ 1076791 h 1081871"/>
                    <a:gd name="connsiteX6" fmla="*/ 92356 w 1061269"/>
                    <a:gd name="connsiteY6" fmla="*/ 1081871 h 1081871"/>
                    <a:gd name="connsiteX7" fmla="*/ 75350 w 1061269"/>
                    <a:gd name="connsiteY7" fmla="*/ 719425 h 1081871"/>
                    <a:gd name="connsiteX8" fmla="*/ 75350 w 1061269"/>
                    <a:gd name="connsiteY8" fmla="*/ 357366 h 1081871"/>
                    <a:gd name="connsiteX0" fmla="*/ 75350 w 1224487"/>
                    <a:gd name="connsiteY0" fmla="*/ 357366 h 1086951"/>
                    <a:gd name="connsiteX1" fmla="*/ 432716 w 1224487"/>
                    <a:gd name="connsiteY1" fmla="*/ 0 h 1086951"/>
                    <a:gd name="connsiteX2" fmla="*/ 703903 w 1224487"/>
                    <a:gd name="connsiteY2" fmla="*/ 0 h 1086951"/>
                    <a:gd name="connsiteX3" fmla="*/ 1061269 w 1224487"/>
                    <a:gd name="connsiteY3" fmla="*/ 357366 h 1086951"/>
                    <a:gd name="connsiteX4" fmla="*/ 1061269 w 1224487"/>
                    <a:gd name="connsiteY4" fmla="*/ 719425 h 1086951"/>
                    <a:gd name="connsiteX5" fmla="*/ 1156023 w 1224487"/>
                    <a:gd name="connsiteY5" fmla="*/ 1086951 h 1086951"/>
                    <a:gd name="connsiteX6" fmla="*/ 92356 w 1224487"/>
                    <a:gd name="connsiteY6" fmla="*/ 1081871 h 1086951"/>
                    <a:gd name="connsiteX7" fmla="*/ 75350 w 1224487"/>
                    <a:gd name="connsiteY7" fmla="*/ 719425 h 1086951"/>
                    <a:gd name="connsiteX8" fmla="*/ 75350 w 1224487"/>
                    <a:gd name="connsiteY8" fmla="*/ 357366 h 1086951"/>
                    <a:gd name="connsiteX0" fmla="*/ 75350 w 1174803"/>
                    <a:gd name="connsiteY0" fmla="*/ 357366 h 1081871"/>
                    <a:gd name="connsiteX1" fmla="*/ 432716 w 1174803"/>
                    <a:gd name="connsiteY1" fmla="*/ 0 h 1081871"/>
                    <a:gd name="connsiteX2" fmla="*/ 703903 w 1174803"/>
                    <a:gd name="connsiteY2" fmla="*/ 0 h 1081871"/>
                    <a:gd name="connsiteX3" fmla="*/ 1061269 w 1174803"/>
                    <a:gd name="connsiteY3" fmla="*/ 357366 h 1081871"/>
                    <a:gd name="connsiteX4" fmla="*/ 1061269 w 1174803"/>
                    <a:gd name="connsiteY4" fmla="*/ 719425 h 1081871"/>
                    <a:gd name="connsiteX5" fmla="*/ 1095063 w 1174803"/>
                    <a:gd name="connsiteY5" fmla="*/ 1081871 h 1081871"/>
                    <a:gd name="connsiteX6" fmla="*/ 92356 w 1174803"/>
                    <a:gd name="connsiteY6" fmla="*/ 1081871 h 1081871"/>
                    <a:gd name="connsiteX7" fmla="*/ 75350 w 1174803"/>
                    <a:gd name="connsiteY7" fmla="*/ 719425 h 1081871"/>
                    <a:gd name="connsiteX8" fmla="*/ 75350 w 1174803"/>
                    <a:gd name="connsiteY8" fmla="*/ 357366 h 1081871"/>
                    <a:gd name="connsiteX0" fmla="*/ 75350 w 1174803"/>
                    <a:gd name="connsiteY0" fmla="*/ 357366 h 1133612"/>
                    <a:gd name="connsiteX1" fmla="*/ 432716 w 1174803"/>
                    <a:gd name="connsiteY1" fmla="*/ 0 h 1133612"/>
                    <a:gd name="connsiteX2" fmla="*/ 703903 w 1174803"/>
                    <a:gd name="connsiteY2" fmla="*/ 0 h 1133612"/>
                    <a:gd name="connsiteX3" fmla="*/ 1061269 w 1174803"/>
                    <a:gd name="connsiteY3" fmla="*/ 357366 h 1133612"/>
                    <a:gd name="connsiteX4" fmla="*/ 1061269 w 1174803"/>
                    <a:gd name="connsiteY4" fmla="*/ 719425 h 1133612"/>
                    <a:gd name="connsiteX5" fmla="*/ 1095063 w 1174803"/>
                    <a:gd name="connsiteY5" fmla="*/ 1081871 h 1133612"/>
                    <a:gd name="connsiteX6" fmla="*/ 575887 w 1174803"/>
                    <a:gd name="connsiteY6" fmla="*/ 1133586 h 1133612"/>
                    <a:gd name="connsiteX7" fmla="*/ 92356 w 1174803"/>
                    <a:gd name="connsiteY7" fmla="*/ 1081871 h 1133612"/>
                    <a:gd name="connsiteX8" fmla="*/ 75350 w 1174803"/>
                    <a:gd name="connsiteY8" fmla="*/ 719425 h 1133612"/>
                    <a:gd name="connsiteX9" fmla="*/ 75350 w 1174803"/>
                    <a:gd name="connsiteY9" fmla="*/ 357366 h 1133612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3764"/>
                    <a:gd name="connsiteX1" fmla="*/ 432716 w 1174803"/>
                    <a:gd name="connsiteY1" fmla="*/ 0 h 1133764"/>
                    <a:gd name="connsiteX2" fmla="*/ 703903 w 1174803"/>
                    <a:gd name="connsiteY2" fmla="*/ 0 h 1133764"/>
                    <a:gd name="connsiteX3" fmla="*/ 1061269 w 1174803"/>
                    <a:gd name="connsiteY3" fmla="*/ 357366 h 1133764"/>
                    <a:gd name="connsiteX4" fmla="*/ 1061269 w 1174803"/>
                    <a:gd name="connsiteY4" fmla="*/ 719425 h 1133764"/>
                    <a:gd name="connsiteX5" fmla="*/ 1095063 w 1174803"/>
                    <a:gd name="connsiteY5" fmla="*/ 1081871 h 1133764"/>
                    <a:gd name="connsiteX6" fmla="*/ 575887 w 1174803"/>
                    <a:gd name="connsiteY6" fmla="*/ 1133586 h 1133764"/>
                    <a:gd name="connsiteX7" fmla="*/ 92356 w 1174803"/>
                    <a:gd name="connsiteY7" fmla="*/ 1081871 h 1133764"/>
                    <a:gd name="connsiteX8" fmla="*/ 75350 w 1174803"/>
                    <a:gd name="connsiteY8" fmla="*/ 719425 h 1133764"/>
                    <a:gd name="connsiteX9" fmla="*/ 75350 w 1174803"/>
                    <a:gd name="connsiteY9" fmla="*/ 357366 h 1133764"/>
                    <a:gd name="connsiteX0" fmla="*/ 75350 w 1174803"/>
                    <a:gd name="connsiteY0" fmla="*/ 357366 h 1134164"/>
                    <a:gd name="connsiteX1" fmla="*/ 432716 w 1174803"/>
                    <a:gd name="connsiteY1" fmla="*/ 0 h 1134164"/>
                    <a:gd name="connsiteX2" fmla="*/ 703903 w 1174803"/>
                    <a:gd name="connsiteY2" fmla="*/ 0 h 1134164"/>
                    <a:gd name="connsiteX3" fmla="*/ 1061269 w 1174803"/>
                    <a:gd name="connsiteY3" fmla="*/ 357366 h 1134164"/>
                    <a:gd name="connsiteX4" fmla="*/ 1061269 w 1174803"/>
                    <a:gd name="connsiteY4" fmla="*/ 719425 h 1134164"/>
                    <a:gd name="connsiteX5" fmla="*/ 1095063 w 1174803"/>
                    <a:gd name="connsiteY5" fmla="*/ 1081871 h 1134164"/>
                    <a:gd name="connsiteX6" fmla="*/ 575887 w 1174803"/>
                    <a:gd name="connsiteY6" fmla="*/ 1133586 h 1134164"/>
                    <a:gd name="connsiteX7" fmla="*/ 92356 w 1174803"/>
                    <a:gd name="connsiteY7" fmla="*/ 1081871 h 1134164"/>
                    <a:gd name="connsiteX8" fmla="*/ 75350 w 1174803"/>
                    <a:gd name="connsiteY8" fmla="*/ 719425 h 1134164"/>
                    <a:gd name="connsiteX9" fmla="*/ 75350 w 1174803"/>
                    <a:gd name="connsiteY9" fmla="*/ 357366 h 113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803" h="1134164">
                      <a:moveTo>
                        <a:pt x="75350" y="357366"/>
                      </a:moveTo>
                      <a:cubicBezTo>
                        <a:pt x="75350" y="159998"/>
                        <a:pt x="235348" y="0"/>
                        <a:pt x="432716" y="0"/>
                      </a:cubicBezTo>
                      <a:lnTo>
                        <a:pt x="703903" y="0"/>
                      </a:lnTo>
                      <a:cubicBezTo>
                        <a:pt x="901271" y="0"/>
                        <a:pt x="1061269" y="159998"/>
                        <a:pt x="1061269" y="357366"/>
                      </a:cubicBezTo>
                      <a:lnTo>
                        <a:pt x="1061269" y="719425"/>
                      </a:lnTo>
                      <a:cubicBezTo>
                        <a:pt x="1061269" y="916793"/>
                        <a:pt x="1292431" y="1081871"/>
                        <a:pt x="1095063" y="1081871"/>
                      </a:cubicBezTo>
                      <a:cubicBezTo>
                        <a:pt x="922004" y="1080483"/>
                        <a:pt x="950424" y="1140664"/>
                        <a:pt x="575887" y="1133586"/>
                      </a:cubicBezTo>
                      <a:cubicBezTo>
                        <a:pt x="201350" y="1126508"/>
                        <a:pt x="253533" y="1099109"/>
                        <a:pt x="92356" y="1081871"/>
                      </a:cubicBezTo>
                      <a:cubicBezTo>
                        <a:pt x="-105012" y="1081871"/>
                        <a:pt x="75350" y="916793"/>
                        <a:pt x="75350" y="719425"/>
                      </a:cubicBezTo>
                      <a:lnTo>
                        <a:pt x="75350" y="357366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4639740" y="5077924"/>
                  <a:ext cx="669869" cy="139573"/>
                  <a:chOff x="4537192" y="5025413"/>
                  <a:chExt cx="883208" cy="196354"/>
                </a:xfrm>
              </p:grpSpPr>
              <p:sp>
                <p:nvSpPr>
                  <p:cNvPr id="76" name="円/楕円 34"/>
                  <p:cNvSpPr/>
                  <p:nvPr/>
                </p:nvSpPr>
                <p:spPr bwMode="auto">
                  <a:xfrm>
                    <a:off x="4988136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77" name="円/楕円 34"/>
                  <p:cNvSpPr/>
                  <p:nvPr/>
                </p:nvSpPr>
                <p:spPr bwMode="auto">
                  <a:xfrm>
                    <a:off x="5013723" y="5059703"/>
                    <a:ext cx="255592" cy="113900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円/楕円 34"/>
                  <p:cNvSpPr/>
                  <p:nvPr/>
                </p:nvSpPr>
                <p:spPr bwMode="auto">
                  <a:xfrm flipH="1">
                    <a:off x="4537192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79" name="円/楕円 34"/>
                  <p:cNvSpPr/>
                  <p:nvPr/>
                </p:nvSpPr>
                <p:spPr bwMode="auto">
                  <a:xfrm flipH="1">
                    <a:off x="4710514" y="5059703"/>
                    <a:ext cx="235891" cy="125462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円/楕円 79"/>
                  <p:cNvSpPr/>
                  <p:nvPr/>
                </p:nvSpPr>
                <p:spPr bwMode="auto">
                  <a:xfrm>
                    <a:off x="4907611" y="5076050"/>
                    <a:ext cx="149366" cy="14571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72" name="角丸四角形 71"/>
                <p:cNvSpPr/>
                <p:nvPr/>
              </p:nvSpPr>
              <p:spPr bwMode="auto">
                <a:xfrm>
                  <a:off x="4555461" y="5481474"/>
                  <a:ext cx="824260" cy="691882"/>
                </a:xfrm>
                <a:prstGeom prst="roundRect">
                  <a:avLst>
                    <a:gd name="adj" fmla="val 8377"/>
                  </a:avLst>
                </a:prstGeom>
                <a:solidFill>
                  <a:schemeClr val="bg1"/>
                </a:solidFill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72"/>
                <p:cNvSpPr/>
                <p:nvPr/>
              </p:nvSpPr>
              <p:spPr bwMode="auto">
                <a:xfrm>
                  <a:off x="5181248" y="5242886"/>
                  <a:ext cx="69293" cy="6929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 rot="2648769">
                  <a:off x="5245628" y="5325059"/>
                  <a:ext cx="127963" cy="6441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テキスト ボックス 74"/>
                <p:cNvSpPr txBox="1"/>
                <p:nvPr/>
              </p:nvSpPr>
              <p:spPr>
                <a:xfrm>
                  <a:off x="4631896" y="5572087"/>
                  <a:ext cx="677713" cy="510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50270"/>
                    </a:avLst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燃やす</a:t>
                  </a:r>
                  <a:endParaRPr kumimoji="1"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ゴミ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6437199" y="2261349"/>
                <a:ext cx="3647932" cy="3362810"/>
                <a:chOff x="4346109" y="5077924"/>
                <a:chExt cx="1257132" cy="1229843"/>
              </a:xfrm>
            </p:grpSpPr>
            <p:sp>
              <p:nvSpPr>
                <p:cNvPr id="59" name="角丸四角形 32"/>
                <p:cNvSpPr/>
                <p:nvPr/>
              </p:nvSpPr>
              <p:spPr bwMode="auto">
                <a:xfrm>
                  <a:off x="4346109" y="5173603"/>
                  <a:ext cx="1257132" cy="1134164"/>
                </a:xfrm>
                <a:custGeom>
                  <a:avLst/>
                  <a:gdLst>
                    <a:gd name="connsiteX0" fmla="*/ 0 w 985919"/>
                    <a:gd name="connsiteY0" fmla="*/ 357366 h 1076791"/>
                    <a:gd name="connsiteX1" fmla="*/ 357366 w 985919"/>
                    <a:gd name="connsiteY1" fmla="*/ 0 h 1076791"/>
                    <a:gd name="connsiteX2" fmla="*/ 628553 w 985919"/>
                    <a:gd name="connsiteY2" fmla="*/ 0 h 1076791"/>
                    <a:gd name="connsiteX3" fmla="*/ 985919 w 985919"/>
                    <a:gd name="connsiteY3" fmla="*/ 357366 h 1076791"/>
                    <a:gd name="connsiteX4" fmla="*/ 985919 w 985919"/>
                    <a:gd name="connsiteY4" fmla="*/ 719425 h 1076791"/>
                    <a:gd name="connsiteX5" fmla="*/ 628553 w 985919"/>
                    <a:gd name="connsiteY5" fmla="*/ 1076791 h 1076791"/>
                    <a:gd name="connsiteX6" fmla="*/ 357366 w 985919"/>
                    <a:gd name="connsiteY6" fmla="*/ 1076791 h 1076791"/>
                    <a:gd name="connsiteX7" fmla="*/ 0 w 985919"/>
                    <a:gd name="connsiteY7" fmla="*/ 719425 h 1076791"/>
                    <a:gd name="connsiteX8" fmla="*/ 0 w 985919"/>
                    <a:gd name="connsiteY8" fmla="*/ 357366 h 1076791"/>
                    <a:gd name="connsiteX0" fmla="*/ 1 w 985920"/>
                    <a:gd name="connsiteY0" fmla="*/ 357366 h 1081871"/>
                    <a:gd name="connsiteX1" fmla="*/ 357367 w 985920"/>
                    <a:gd name="connsiteY1" fmla="*/ 0 h 1081871"/>
                    <a:gd name="connsiteX2" fmla="*/ 628554 w 985920"/>
                    <a:gd name="connsiteY2" fmla="*/ 0 h 1081871"/>
                    <a:gd name="connsiteX3" fmla="*/ 985920 w 985920"/>
                    <a:gd name="connsiteY3" fmla="*/ 357366 h 1081871"/>
                    <a:gd name="connsiteX4" fmla="*/ 985920 w 985920"/>
                    <a:gd name="connsiteY4" fmla="*/ 719425 h 1081871"/>
                    <a:gd name="connsiteX5" fmla="*/ 628554 w 985920"/>
                    <a:gd name="connsiteY5" fmla="*/ 1076791 h 1081871"/>
                    <a:gd name="connsiteX6" fmla="*/ 194807 w 985920"/>
                    <a:gd name="connsiteY6" fmla="*/ 1081871 h 1081871"/>
                    <a:gd name="connsiteX7" fmla="*/ 1 w 985920"/>
                    <a:gd name="connsiteY7" fmla="*/ 719425 h 1081871"/>
                    <a:gd name="connsiteX8" fmla="*/ 1 w 985920"/>
                    <a:gd name="connsiteY8" fmla="*/ 357366 h 1081871"/>
                    <a:gd name="connsiteX0" fmla="*/ 75350 w 1061269"/>
                    <a:gd name="connsiteY0" fmla="*/ 357366 h 1081871"/>
                    <a:gd name="connsiteX1" fmla="*/ 432716 w 1061269"/>
                    <a:gd name="connsiteY1" fmla="*/ 0 h 1081871"/>
                    <a:gd name="connsiteX2" fmla="*/ 703903 w 1061269"/>
                    <a:gd name="connsiteY2" fmla="*/ 0 h 1081871"/>
                    <a:gd name="connsiteX3" fmla="*/ 1061269 w 1061269"/>
                    <a:gd name="connsiteY3" fmla="*/ 357366 h 1081871"/>
                    <a:gd name="connsiteX4" fmla="*/ 1061269 w 1061269"/>
                    <a:gd name="connsiteY4" fmla="*/ 719425 h 1081871"/>
                    <a:gd name="connsiteX5" fmla="*/ 703903 w 1061269"/>
                    <a:gd name="connsiteY5" fmla="*/ 1076791 h 1081871"/>
                    <a:gd name="connsiteX6" fmla="*/ 92356 w 1061269"/>
                    <a:gd name="connsiteY6" fmla="*/ 1081871 h 1081871"/>
                    <a:gd name="connsiteX7" fmla="*/ 75350 w 1061269"/>
                    <a:gd name="connsiteY7" fmla="*/ 719425 h 1081871"/>
                    <a:gd name="connsiteX8" fmla="*/ 75350 w 1061269"/>
                    <a:gd name="connsiteY8" fmla="*/ 357366 h 1081871"/>
                    <a:gd name="connsiteX0" fmla="*/ 75350 w 1224487"/>
                    <a:gd name="connsiteY0" fmla="*/ 357366 h 1086951"/>
                    <a:gd name="connsiteX1" fmla="*/ 432716 w 1224487"/>
                    <a:gd name="connsiteY1" fmla="*/ 0 h 1086951"/>
                    <a:gd name="connsiteX2" fmla="*/ 703903 w 1224487"/>
                    <a:gd name="connsiteY2" fmla="*/ 0 h 1086951"/>
                    <a:gd name="connsiteX3" fmla="*/ 1061269 w 1224487"/>
                    <a:gd name="connsiteY3" fmla="*/ 357366 h 1086951"/>
                    <a:gd name="connsiteX4" fmla="*/ 1061269 w 1224487"/>
                    <a:gd name="connsiteY4" fmla="*/ 719425 h 1086951"/>
                    <a:gd name="connsiteX5" fmla="*/ 1156023 w 1224487"/>
                    <a:gd name="connsiteY5" fmla="*/ 1086951 h 1086951"/>
                    <a:gd name="connsiteX6" fmla="*/ 92356 w 1224487"/>
                    <a:gd name="connsiteY6" fmla="*/ 1081871 h 1086951"/>
                    <a:gd name="connsiteX7" fmla="*/ 75350 w 1224487"/>
                    <a:gd name="connsiteY7" fmla="*/ 719425 h 1086951"/>
                    <a:gd name="connsiteX8" fmla="*/ 75350 w 1224487"/>
                    <a:gd name="connsiteY8" fmla="*/ 357366 h 1086951"/>
                    <a:gd name="connsiteX0" fmla="*/ 75350 w 1174803"/>
                    <a:gd name="connsiteY0" fmla="*/ 357366 h 1081871"/>
                    <a:gd name="connsiteX1" fmla="*/ 432716 w 1174803"/>
                    <a:gd name="connsiteY1" fmla="*/ 0 h 1081871"/>
                    <a:gd name="connsiteX2" fmla="*/ 703903 w 1174803"/>
                    <a:gd name="connsiteY2" fmla="*/ 0 h 1081871"/>
                    <a:gd name="connsiteX3" fmla="*/ 1061269 w 1174803"/>
                    <a:gd name="connsiteY3" fmla="*/ 357366 h 1081871"/>
                    <a:gd name="connsiteX4" fmla="*/ 1061269 w 1174803"/>
                    <a:gd name="connsiteY4" fmla="*/ 719425 h 1081871"/>
                    <a:gd name="connsiteX5" fmla="*/ 1095063 w 1174803"/>
                    <a:gd name="connsiteY5" fmla="*/ 1081871 h 1081871"/>
                    <a:gd name="connsiteX6" fmla="*/ 92356 w 1174803"/>
                    <a:gd name="connsiteY6" fmla="*/ 1081871 h 1081871"/>
                    <a:gd name="connsiteX7" fmla="*/ 75350 w 1174803"/>
                    <a:gd name="connsiteY7" fmla="*/ 719425 h 1081871"/>
                    <a:gd name="connsiteX8" fmla="*/ 75350 w 1174803"/>
                    <a:gd name="connsiteY8" fmla="*/ 357366 h 1081871"/>
                    <a:gd name="connsiteX0" fmla="*/ 75350 w 1174803"/>
                    <a:gd name="connsiteY0" fmla="*/ 357366 h 1133612"/>
                    <a:gd name="connsiteX1" fmla="*/ 432716 w 1174803"/>
                    <a:gd name="connsiteY1" fmla="*/ 0 h 1133612"/>
                    <a:gd name="connsiteX2" fmla="*/ 703903 w 1174803"/>
                    <a:gd name="connsiteY2" fmla="*/ 0 h 1133612"/>
                    <a:gd name="connsiteX3" fmla="*/ 1061269 w 1174803"/>
                    <a:gd name="connsiteY3" fmla="*/ 357366 h 1133612"/>
                    <a:gd name="connsiteX4" fmla="*/ 1061269 w 1174803"/>
                    <a:gd name="connsiteY4" fmla="*/ 719425 h 1133612"/>
                    <a:gd name="connsiteX5" fmla="*/ 1095063 w 1174803"/>
                    <a:gd name="connsiteY5" fmla="*/ 1081871 h 1133612"/>
                    <a:gd name="connsiteX6" fmla="*/ 575887 w 1174803"/>
                    <a:gd name="connsiteY6" fmla="*/ 1133586 h 1133612"/>
                    <a:gd name="connsiteX7" fmla="*/ 92356 w 1174803"/>
                    <a:gd name="connsiteY7" fmla="*/ 1081871 h 1133612"/>
                    <a:gd name="connsiteX8" fmla="*/ 75350 w 1174803"/>
                    <a:gd name="connsiteY8" fmla="*/ 719425 h 1133612"/>
                    <a:gd name="connsiteX9" fmla="*/ 75350 w 1174803"/>
                    <a:gd name="connsiteY9" fmla="*/ 357366 h 1133612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3764"/>
                    <a:gd name="connsiteX1" fmla="*/ 432716 w 1174803"/>
                    <a:gd name="connsiteY1" fmla="*/ 0 h 1133764"/>
                    <a:gd name="connsiteX2" fmla="*/ 703903 w 1174803"/>
                    <a:gd name="connsiteY2" fmla="*/ 0 h 1133764"/>
                    <a:gd name="connsiteX3" fmla="*/ 1061269 w 1174803"/>
                    <a:gd name="connsiteY3" fmla="*/ 357366 h 1133764"/>
                    <a:gd name="connsiteX4" fmla="*/ 1061269 w 1174803"/>
                    <a:gd name="connsiteY4" fmla="*/ 719425 h 1133764"/>
                    <a:gd name="connsiteX5" fmla="*/ 1095063 w 1174803"/>
                    <a:gd name="connsiteY5" fmla="*/ 1081871 h 1133764"/>
                    <a:gd name="connsiteX6" fmla="*/ 575887 w 1174803"/>
                    <a:gd name="connsiteY6" fmla="*/ 1133586 h 1133764"/>
                    <a:gd name="connsiteX7" fmla="*/ 92356 w 1174803"/>
                    <a:gd name="connsiteY7" fmla="*/ 1081871 h 1133764"/>
                    <a:gd name="connsiteX8" fmla="*/ 75350 w 1174803"/>
                    <a:gd name="connsiteY8" fmla="*/ 719425 h 1133764"/>
                    <a:gd name="connsiteX9" fmla="*/ 75350 w 1174803"/>
                    <a:gd name="connsiteY9" fmla="*/ 357366 h 1133764"/>
                    <a:gd name="connsiteX0" fmla="*/ 75350 w 1174803"/>
                    <a:gd name="connsiteY0" fmla="*/ 357366 h 1134164"/>
                    <a:gd name="connsiteX1" fmla="*/ 432716 w 1174803"/>
                    <a:gd name="connsiteY1" fmla="*/ 0 h 1134164"/>
                    <a:gd name="connsiteX2" fmla="*/ 703903 w 1174803"/>
                    <a:gd name="connsiteY2" fmla="*/ 0 h 1134164"/>
                    <a:gd name="connsiteX3" fmla="*/ 1061269 w 1174803"/>
                    <a:gd name="connsiteY3" fmla="*/ 357366 h 1134164"/>
                    <a:gd name="connsiteX4" fmla="*/ 1061269 w 1174803"/>
                    <a:gd name="connsiteY4" fmla="*/ 719425 h 1134164"/>
                    <a:gd name="connsiteX5" fmla="*/ 1095063 w 1174803"/>
                    <a:gd name="connsiteY5" fmla="*/ 1081871 h 1134164"/>
                    <a:gd name="connsiteX6" fmla="*/ 575887 w 1174803"/>
                    <a:gd name="connsiteY6" fmla="*/ 1133586 h 1134164"/>
                    <a:gd name="connsiteX7" fmla="*/ 92356 w 1174803"/>
                    <a:gd name="connsiteY7" fmla="*/ 1081871 h 1134164"/>
                    <a:gd name="connsiteX8" fmla="*/ 75350 w 1174803"/>
                    <a:gd name="connsiteY8" fmla="*/ 719425 h 1134164"/>
                    <a:gd name="connsiteX9" fmla="*/ 75350 w 1174803"/>
                    <a:gd name="connsiteY9" fmla="*/ 357366 h 113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803" h="1134164">
                      <a:moveTo>
                        <a:pt x="75350" y="357366"/>
                      </a:moveTo>
                      <a:cubicBezTo>
                        <a:pt x="75350" y="159998"/>
                        <a:pt x="235348" y="0"/>
                        <a:pt x="432716" y="0"/>
                      </a:cubicBezTo>
                      <a:lnTo>
                        <a:pt x="703903" y="0"/>
                      </a:lnTo>
                      <a:cubicBezTo>
                        <a:pt x="901271" y="0"/>
                        <a:pt x="1061269" y="159998"/>
                        <a:pt x="1061269" y="357366"/>
                      </a:cubicBezTo>
                      <a:lnTo>
                        <a:pt x="1061269" y="719425"/>
                      </a:lnTo>
                      <a:cubicBezTo>
                        <a:pt x="1061269" y="916793"/>
                        <a:pt x="1292431" y="1081871"/>
                        <a:pt x="1095063" y="1081871"/>
                      </a:cubicBezTo>
                      <a:cubicBezTo>
                        <a:pt x="922004" y="1080483"/>
                        <a:pt x="950424" y="1140664"/>
                        <a:pt x="575887" y="1133586"/>
                      </a:cubicBezTo>
                      <a:cubicBezTo>
                        <a:pt x="201350" y="1126508"/>
                        <a:pt x="253533" y="1099109"/>
                        <a:pt x="92356" y="1081871"/>
                      </a:cubicBezTo>
                      <a:cubicBezTo>
                        <a:pt x="-105012" y="1081871"/>
                        <a:pt x="75350" y="916793"/>
                        <a:pt x="75350" y="719425"/>
                      </a:cubicBezTo>
                      <a:lnTo>
                        <a:pt x="75350" y="357366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4639740" y="5077924"/>
                  <a:ext cx="669869" cy="139573"/>
                  <a:chOff x="4537192" y="5025413"/>
                  <a:chExt cx="883208" cy="196354"/>
                </a:xfrm>
              </p:grpSpPr>
              <p:sp>
                <p:nvSpPr>
                  <p:cNvPr id="65" name="円/楕円 34"/>
                  <p:cNvSpPr/>
                  <p:nvPr/>
                </p:nvSpPr>
                <p:spPr bwMode="auto">
                  <a:xfrm>
                    <a:off x="4988136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66" name="円/楕円 34"/>
                  <p:cNvSpPr/>
                  <p:nvPr/>
                </p:nvSpPr>
                <p:spPr bwMode="auto">
                  <a:xfrm>
                    <a:off x="5013723" y="5059703"/>
                    <a:ext cx="255592" cy="113900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34"/>
                  <p:cNvSpPr/>
                  <p:nvPr/>
                </p:nvSpPr>
                <p:spPr bwMode="auto">
                  <a:xfrm flipH="1">
                    <a:off x="4537192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68" name="円/楕円 34"/>
                  <p:cNvSpPr/>
                  <p:nvPr/>
                </p:nvSpPr>
                <p:spPr bwMode="auto">
                  <a:xfrm flipH="1">
                    <a:off x="4710514" y="5059703"/>
                    <a:ext cx="235891" cy="125462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4907611" y="5076050"/>
                    <a:ext cx="149366" cy="145717"/>
                  </a:xfrm>
                  <a:prstGeom prst="ellipse">
                    <a:avLst/>
                  </a:pr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4555461" y="5481474"/>
                  <a:ext cx="824260" cy="691882"/>
                </a:xfrm>
                <a:prstGeom prst="roundRect">
                  <a:avLst>
                    <a:gd name="adj" fmla="val 8377"/>
                  </a:avLst>
                </a:prstGeom>
                <a:solidFill>
                  <a:schemeClr val="bg1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/楕円 61"/>
                <p:cNvSpPr/>
                <p:nvPr/>
              </p:nvSpPr>
              <p:spPr bwMode="auto">
                <a:xfrm>
                  <a:off x="5181248" y="5242886"/>
                  <a:ext cx="69293" cy="6929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2648769">
                  <a:off x="5245628" y="5325059"/>
                  <a:ext cx="127963" cy="6441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テキスト ボックス 63"/>
                <p:cNvSpPr txBox="1"/>
                <p:nvPr/>
              </p:nvSpPr>
              <p:spPr>
                <a:xfrm>
                  <a:off x="4631896" y="5572087"/>
                  <a:ext cx="677713" cy="510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50270"/>
                    </a:avLst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燃えない</a:t>
                  </a:r>
                  <a:endParaRPr kumimoji="1"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ゴミ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2" name="アーチ 1"/>
            <p:cNvSpPr/>
            <p:nvPr/>
          </p:nvSpPr>
          <p:spPr>
            <a:xfrm>
              <a:off x="3977642" y="2927238"/>
              <a:ext cx="663403" cy="663403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アーチ 143"/>
            <p:cNvSpPr/>
            <p:nvPr/>
          </p:nvSpPr>
          <p:spPr>
            <a:xfrm>
              <a:off x="5085082" y="2927238"/>
              <a:ext cx="663403" cy="663403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5" name="正方形/長方形 144"/>
          <p:cNvSpPr/>
          <p:nvPr/>
        </p:nvSpPr>
        <p:spPr>
          <a:xfrm>
            <a:off x="272480" y="332656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ルールを守りましょう</a:t>
            </a:r>
            <a:r>
              <a:rPr lang="en-US" altLang="ja-JP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6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2940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pop225_ごみの分別にご協力下さい</dc:title>
  <dc:subject>pop225_ごみの分別にご協力下さい</dc:subject>
  <dc:creator>http://www.digipot.net</dc:creator>
  <cp:lastModifiedBy/>
  <cp:revision>1</cp:revision>
  <dcterms:created xsi:type="dcterms:W3CDTF">2014-04-04T04:49:49Z</dcterms:created>
  <dcterms:modified xsi:type="dcterms:W3CDTF">2014-04-04T04:49:52Z</dcterms:modified>
  <cp:version>1</cp:version>
</cp:coreProperties>
</file>