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5" r:id="rId3"/>
    <p:sldId id="270" r:id="rId4"/>
    <p:sldId id="273" r:id="rId5"/>
    <p:sldId id="278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1382" y="-509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1837041"/>
            <a:ext cx="3100849" cy="619015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トイレ</a:t>
            </a:r>
            <a:endParaRPr lang="ja-JP" altLang="en-US" sz="15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58770" y="490518"/>
            <a:ext cx="3262432" cy="888320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トイレ</a:t>
            </a:r>
            <a:endParaRPr lang="ja-JP" altLang="en-US" sz="2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04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646237" y="2027675"/>
            <a:ext cx="5595675" cy="5595673"/>
            <a:chOff x="2156300" y="503675"/>
            <a:chExt cx="5558499" cy="5558499"/>
          </a:xfrm>
        </p:grpSpPr>
        <p:sp>
          <p:nvSpPr>
            <p:cNvPr id="8" name="ドーナツ 7"/>
            <p:cNvSpPr/>
            <p:nvPr/>
          </p:nvSpPr>
          <p:spPr bwMode="auto">
            <a:xfrm>
              <a:off x="2156300" y="503675"/>
              <a:ext cx="5558499" cy="5558499"/>
            </a:xfrm>
            <a:prstGeom prst="donut">
              <a:avLst>
                <a:gd name="adj" fmla="val 6996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FF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3291840" y="1309435"/>
              <a:ext cx="3303274" cy="3946978"/>
              <a:chOff x="3463862" y="1514979"/>
              <a:chExt cx="2959230" cy="3535889"/>
            </a:xfrm>
          </p:grpSpPr>
          <p:grpSp>
            <p:nvGrpSpPr>
              <p:cNvPr id="10" name="Group 420"/>
              <p:cNvGrpSpPr>
                <a:grpSpLocks/>
              </p:cNvGrpSpPr>
              <p:nvPr/>
            </p:nvGrpSpPr>
            <p:grpSpPr bwMode="auto">
              <a:xfrm>
                <a:off x="4935549" y="1514979"/>
                <a:ext cx="1487543" cy="3535888"/>
                <a:chOff x="1442" y="1525"/>
                <a:chExt cx="725" cy="1724"/>
              </a:xfrm>
              <a:solidFill>
                <a:srgbClr val="FF0000"/>
              </a:solidFill>
            </p:grpSpPr>
            <p:sp>
              <p:nvSpPr>
                <p:cNvPr id="17" name="Oval 421"/>
                <p:cNvSpPr>
                  <a:spLocks noChangeArrowheads="1"/>
                </p:cNvSpPr>
                <p:nvPr/>
              </p:nvSpPr>
              <p:spPr bwMode="auto">
                <a:xfrm>
                  <a:off x="1577" y="1525"/>
                  <a:ext cx="453" cy="453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8" name="AutoShape 422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979"/>
                  <a:ext cx="725" cy="771"/>
                </a:xfrm>
                <a:custGeom>
                  <a:avLst/>
                  <a:gdLst>
                    <a:gd name="G0" fmla="+- 5422 0 0"/>
                    <a:gd name="G1" fmla="+- 21600 0 5422"/>
                    <a:gd name="G2" fmla="*/ 5422 1 2"/>
                    <a:gd name="G3" fmla="+- 21600 0 G2"/>
                    <a:gd name="G4" fmla="+/ 5422 21600 2"/>
                    <a:gd name="G5" fmla="+/ G1 0 2"/>
                    <a:gd name="G6" fmla="*/ 21600 21600 5422"/>
                    <a:gd name="G7" fmla="*/ G6 1 2"/>
                    <a:gd name="G8" fmla="+- 21600 0 G7"/>
                    <a:gd name="G9" fmla="*/ 21600 1 2"/>
                    <a:gd name="G10" fmla="+- 5422 0 G9"/>
                    <a:gd name="G11" fmla="?: G10 G8 0"/>
                    <a:gd name="G12" fmla="?: G10 G7 21600"/>
                    <a:gd name="T0" fmla="*/ 18889 w 21600"/>
                    <a:gd name="T1" fmla="*/ 10800 h 21600"/>
                    <a:gd name="T2" fmla="*/ 10800 w 21600"/>
                    <a:gd name="T3" fmla="*/ 21600 h 21600"/>
                    <a:gd name="T4" fmla="*/ 2711 w 21600"/>
                    <a:gd name="T5" fmla="*/ 10800 h 21600"/>
                    <a:gd name="T6" fmla="*/ 10800 w 21600"/>
                    <a:gd name="T7" fmla="*/ 0 h 21600"/>
                    <a:gd name="T8" fmla="*/ 4511 w 21600"/>
                    <a:gd name="T9" fmla="*/ 4511 h 21600"/>
                    <a:gd name="T10" fmla="*/ 17089 w 21600"/>
                    <a:gd name="T11" fmla="*/ 1708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22" y="21600"/>
                      </a:lnTo>
                      <a:lnTo>
                        <a:pt x="1617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9" name="AutoShape 423"/>
                <p:cNvSpPr>
                  <a:spLocks noChangeArrowheads="1"/>
                </p:cNvSpPr>
                <p:nvPr/>
              </p:nvSpPr>
              <p:spPr bwMode="auto">
                <a:xfrm>
                  <a:off x="1624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0" name="AutoShape 424"/>
                <p:cNvSpPr>
                  <a:spLocks noChangeArrowheads="1"/>
                </p:cNvSpPr>
                <p:nvPr/>
              </p:nvSpPr>
              <p:spPr bwMode="auto">
                <a:xfrm>
                  <a:off x="1805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1" name="Group 425"/>
              <p:cNvGrpSpPr>
                <a:grpSpLocks/>
              </p:cNvGrpSpPr>
              <p:nvPr/>
            </p:nvGrpSpPr>
            <p:grpSpPr bwMode="auto">
              <a:xfrm>
                <a:off x="3463862" y="1514980"/>
                <a:ext cx="1487543" cy="3535888"/>
                <a:chOff x="489" y="1525"/>
                <a:chExt cx="725" cy="1724"/>
              </a:xfrm>
              <a:solidFill>
                <a:srgbClr val="002060"/>
              </a:solidFill>
            </p:grpSpPr>
            <p:sp>
              <p:nvSpPr>
                <p:cNvPr id="12" name="Oval 426"/>
                <p:cNvSpPr>
                  <a:spLocks noChangeArrowheads="1"/>
                </p:cNvSpPr>
                <p:nvPr/>
              </p:nvSpPr>
              <p:spPr bwMode="auto">
                <a:xfrm>
                  <a:off x="626" y="1525"/>
                  <a:ext cx="453" cy="45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3" name="AutoShape 427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725" cy="771"/>
                </a:xfrm>
                <a:custGeom>
                  <a:avLst/>
                  <a:gdLst>
                    <a:gd name="G0" fmla="+- 4409 0 0"/>
                    <a:gd name="G1" fmla="+- 21600 0 4409"/>
                    <a:gd name="G2" fmla="*/ 4409 1 2"/>
                    <a:gd name="G3" fmla="+- 21600 0 G2"/>
                    <a:gd name="G4" fmla="+/ 4409 21600 2"/>
                    <a:gd name="G5" fmla="+/ G1 0 2"/>
                    <a:gd name="G6" fmla="*/ 21600 21600 4409"/>
                    <a:gd name="G7" fmla="*/ G6 1 2"/>
                    <a:gd name="G8" fmla="+- 21600 0 G7"/>
                    <a:gd name="G9" fmla="*/ 21600 1 2"/>
                    <a:gd name="G10" fmla="+- 4409 0 G9"/>
                    <a:gd name="G11" fmla="?: G10 G8 0"/>
                    <a:gd name="G12" fmla="?: G10 G7 21600"/>
                    <a:gd name="T0" fmla="*/ 19395 w 21600"/>
                    <a:gd name="T1" fmla="*/ 10800 h 21600"/>
                    <a:gd name="T2" fmla="*/ 10800 w 21600"/>
                    <a:gd name="T3" fmla="*/ 21600 h 21600"/>
                    <a:gd name="T4" fmla="*/ 2205 w 21600"/>
                    <a:gd name="T5" fmla="*/ 10800 h 21600"/>
                    <a:gd name="T6" fmla="*/ 10800 w 21600"/>
                    <a:gd name="T7" fmla="*/ 0 h 21600"/>
                    <a:gd name="T8" fmla="*/ 4005 w 21600"/>
                    <a:gd name="T9" fmla="*/ 4005 h 21600"/>
                    <a:gd name="T10" fmla="*/ 17595 w 21600"/>
                    <a:gd name="T11" fmla="*/ 1759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409" y="21600"/>
                      </a:lnTo>
                      <a:lnTo>
                        <a:pt x="1719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14" name="Group 428"/>
                <p:cNvGrpSpPr>
                  <a:grpSpLocks/>
                </p:cNvGrpSpPr>
                <p:nvPr/>
              </p:nvGrpSpPr>
              <p:grpSpPr bwMode="auto">
                <a:xfrm>
                  <a:off x="693" y="2750"/>
                  <a:ext cx="317" cy="499"/>
                  <a:chOff x="2440" y="2750"/>
                  <a:chExt cx="317" cy="499"/>
                </a:xfrm>
                <a:grpFill/>
              </p:grpSpPr>
              <p:sp>
                <p:nvSpPr>
                  <p:cNvPr id="15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6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944549" y="1217585"/>
            <a:ext cx="4999052" cy="4999048"/>
            <a:chOff x="2156300" y="503675"/>
            <a:chExt cx="5558499" cy="5558499"/>
          </a:xfrm>
        </p:grpSpPr>
        <p:sp>
          <p:nvSpPr>
            <p:cNvPr id="11" name="ドーナツ 10"/>
            <p:cNvSpPr/>
            <p:nvPr/>
          </p:nvSpPr>
          <p:spPr bwMode="auto">
            <a:xfrm>
              <a:off x="2156300" y="503675"/>
              <a:ext cx="5558499" cy="5558499"/>
            </a:xfrm>
            <a:prstGeom prst="donut">
              <a:avLst>
                <a:gd name="adj" fmla="val 6996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FF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3291840" y="1309435"/>
              <a:ext cx="3303274" cy="3946978"/>
              <a:chOff x="3463862" y="1514979"/>
              <a:chExt cx="2959230" cy="3535889"/>
            </a:xfrm>
          </p:grpSpPr>
          <p:grpSp>
            <p:nvGrpSpPr>
              <p:cNvPr id="13" name="Group 420"/>
              <p:cNvGrpSpPr>
                <a:grpSpLocks/>
              </p:cNvGrpSpPr>
              <p:nvPr/>
            </p:nvGrpSpPr>
            <p:grpSpPr bwMode="auto">
              <a:xfrm>
                <a:off x="4935549" y="1514979"/>
                <a:ext cx="1487543" cy="3535888"/>
                <a:chOff x="1442" y="1525"/>
                <a:chExt cx="725" cy="1724"/>
              </a:xfrm>
              <a:solidFill>
                <a:srgbClr val="FF0000"/>
              </a:solidFill>
            </p:grpSpPr>
            <p:sp>
              <p:nvSpPr>
                <p:cNvPr id="20" name="Oval 421"/>
                <p:cNvSpPr>
                  <a:spLocks noChangeArrowheads="1"/>
                </p:cNvSpPr>
                <p:nvPr/>
              </p:nvSpPr>
              <p:spPr bwMode="auto">
                <a:xfrm>
                  <a:off x="1577" y="1525"/>
                  <a:ext cx="453" cy="453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" name="AutoShape 422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979"/>
                  <a:ext cx="725" cy="771"/>
                </a:xfrm>
                <a:custGeom>
                  <a:avLst/>
                  <a:gdLst>
                    <a:gd name="G0" fmla="+- 5422 0 0"/>
                    <a:gd name="G1" fmla="+- 21600 0 5422"/>
                    <a:gd name="G2" fmla="*/ 5422 1 2"/>
                    <a:gd name="G3" fmla="+- 21600 0 G2"/>
                    <a:gd name="G4" fmla="+/ 5422 21600 2"/>
                    <a:gd name="G5" fmla="+/ G1 0 2"/>
                    <a:gd name="G6" fmla="*/ 21600 21600 5422"/>
                    <a:gd name="G7" fmla="*/ G6 1 2"/>
                    <a:gd name="G8" fmla="+- 21600 0 G7"/>
                    <a:gd name="G9" fmla="*/ 21600 1 2"/>
                    <a:gd name="G10" fmla="+- 5422 0 G9"/>
                    <a:gd name="G11" fmla="?: G10 G8 0"/>
                    <a:gd name="G12" fmla="?: G10 G7 21600"/>
                    <a:gd name="T0" fmla="*/ 18889 w 21600"/>
                    <a:gd name="T1" fmla="*/ 10800 h 21600"/>
                    <a:gd name="T2" fmla="*/ 10800 w 21600"/>
                    <a:gd name="T3" fmla="*/ 21600 h 21600"/>
                    <a:gd name="T4" fmla="*/ 2711 w 21600"/>
                    <a:gd name="T5" fmla="*/ 10800 h 21600"/>
                    <a:gd name="T6" fmla="*/ 10800 w 21600"/>
                    <a:gd name="T7" fmla="*/ 0 h 21600"/>
                    <a:gd name="T8" fmla="*/ 4511 w 21600"/>
                    <a:gd name="T9" fmla="*/ 4511 h 21600"/>
                    <a:gd name="T10" fmla="*/ 17089 w 21600"/>
                    <a:gd name="T11" fmla="*/ 1708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22" y="21600"/>
                      </a:lnTo>
                      <a:lnTo>
                        <a:pt x="1617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2" name="AutoShape 423"/>
                <p:cNvSpPr>
                  <a:spLocks noChangeArrowheads="1"/>
                </p:cNvSpPr>
                <p:nvPr/>
              </p:nvSpPr>
              <p:spPr bwMode="auto">
                <a:xfrm>
                  <a:off x="1624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3" name="AutoShape 424"/>
                <p:cNvSpPr>
                  <a:spLocks noChangeArrowheads="1"/>
                </p:cNvSpPr>
                <p:nvPr/>
              </p:nvSpPr>
              <p:spPr bwMode="auto">
                <a:xfrm>
                  <a:off x="1805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4" name="Group 425"/>
              <p:cNvGrpSpPr>
                <a:grpSpLocks/>
              </p:cNvGrpSpPr>
              <p:nvPr/>
            </p:nvGrpSpPr>
            <p:grpSpPr bwMode="auto">
              <a:xfrm>
                <a:off x="3463862" y="1514980"/>
                <a:ext cx="1487543" cy="3535888"/>
                <a:chOff x="489" y="1525"/>
                <a:chExt cx="725" cy="1724"/>
              </a:xfrm>
              <a:solidFill>
                <a:srgbClr val="002060"/>
              </a:solidFill>
            </p:grpSpPr>
            <p:sp>
              <p:nvSpPr>
                <p:cNvPr id="15" name="Oval 426"/>
                <p:cNvSpPr>
                  <a:spLocks noChangeArrowheads="1"/>
                </p:cNvSpPr>
                <p:nvPr/>
              </p:nvSpPr>
              <p:spPr bwMode="auto">
                <a:xfrm>
                  <a:off x="626" y="1525"/>
                  <a:ext cx="453" cy="45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6" name="AutoShape 427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725" cy="771"/>
                </a:xfrm>
                <a:custGeom>
                  <a:avLst/>
                  <a:gdLst>
                    <a:gd name="G0" fmla="+- 4409 0 0"/>
                    <a:gd name="G1" fmla="+- 21600 0 4409"/>
                    <a:gd name="G2" fmla="*/ 4409 1 2"/>
                    <a:gd name="G3" fmla="+- 21600 0 G2"/>
                    <a:gd name="G4" fmla="+/ 4409 21600 2"/>
                    <a:gd name="G5" fmla="+/ G1 0 2"/>
                    <a:gd name="G6" fmla="*/ 21600 21600 4409"/>
                    <a:gd name="G7" fmla="*/ G6 1 2"/>
                    <a:gd name="G8" fmla="+- 21600 0 G7"/>
                    <a:gd name="G9" fmla="*/ 21600 1 2"/>
                    <a:gd name="G10" fmla="+- 4409 0 G9"/>
                    <a:gd name="G11" fmla="?: G10 G8 0"/>
                    <a:gd name="G12" fmla="?: G10 G7 21600"/>
                    <a:gd name="T0" fmla="*/ 19395 w 21600"/>
                    <a:gd name="T1" fmla="*/ 10800 h 21600"/>
                    <a:gd name="T2" fmla="*/ 10800 w 21600"/>
                    <a:gd name="T3" fmla="*/ 21600 h 21600"/>
                    <a:gd name="T4" fmla="*/ 2205 w 21600"/>
                    <a:gd name="T5" fmla="*/ 10800 h 21600"/>
                    <a:gd name="T6" fmla="*/ 10800 w 21600"/>
                    <a:gd name="T7" fmla="*/ 0 h 21600"/>
                    <a:gd name="T8" fmla="*/ 4005 w 21600"/>
                    <a:gd name="T9" fmla="*/ 4005 h 21600"/>
                    <a:gd name="T10" fmla="*/ 17595 w 21600"/>
                    <a:gd name="T11" fmla="*/ 1759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409" y="21600"/>
                      </a:lnTo>
                      <a:lnTo>
                        <a:pt x="1719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17" name="Group 428"/>
                <p:cNvGrpSpPr>
                  <a:grpSpLocks/>
                </p:cNvGrpSpPr>
                <p:nvPr/>
              </p:nvGrpSpPr>
              <p:grpSpPr bwMode="auto">
                <a:xfrm>
                  <a:off x="693" y="2750"/>
                  <a:ext cx="317" cy="499"/>
                  <a:chOff x="2440" y="2750"/>
                  <a:chExt cx="317" cy="499"/>
                </a:xfrm>
                <a:grpFill/>
              </p:grpSpPr>
              <p:sp>
                <p:nvSpPr>
                  <p:cNvPr id="18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</p:grpSp>
      </p:grpSp>
      <p:sp>
        <p:nvSpPr>
          <p:cNvPr id="24" name="テキスト ボックス 23"/>
          <p:cNvSpPr txBox="1"/>
          <p:nvPr/>
        </p:nvSpPr>
        <p:spPr>
          <a:xfrm>
            <a:off x="5945" y="6618185"/>
            <a:ext cx="685205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endParaRPr kumimoji="1" lang="ja-JP" altLang="en-US" sz="125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944549" y="1217585"/>
            <a:ext cx="4999052" cy="4999048"/>
            <a:chOff x="2156300" y="503675"/>
            <a:chExt cx="5558499" cy="5558499"/>
          </a:xfrm>
        </p:grpSpPr>
        <p:sp>
          <p:nvSpPr>
            <p:cNvPr id="11" name="ドーナツ 10"/>
            <p:cNvSpPr/>
            <p:nvPr/>
          </p:nvSpPr>
          <p:spPr bwMode="auto">
            <a:xfrm>
              <a:off x="2156300" y="503675"/>
              <a:ext cx="5558499" cy="5558499"/>
            </a:xfrm>
            <a:prstGeom prst="donut">
              <a:avLst>
                <a:gd name="adj" fmla="val 6996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FF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3291840" y="1309435"/>
              <a:ext cx="3303274" cy="3946978"/>
              <a:chOff x="3463862" y="1514979"/>
              <a:chExt cx="2959230" cy="3535889"/>
            </a:xfrm>
          </p:grpSpPr>
          <p:grpSp>
            <p:nvGrpSpPr>
              <p:cNvPr id="13" name="Group 420"/>
              <p:cNvGrpSpPr>
                <a:grpSpLocks/>
              </p:cNvGrpSpPr>
              <p:nvPr/>
            </p:nvGrpSpPr>
            <p:grpSpPr bwMode="auto">
              <a:xfrm>
                <a:off x="4935549" y="1514979"/>
                <a:ext cx="1487543" cy="3535888"/>
                <a:chOff x="1442" y="1525"/>
                <a:chExt cx="725" cy="1724"/>
              </a:xfrm>
              <a:solidFill>
                <a:srgbClr val="FF0000"/>
              </a:solidFill>
            </p:grpSpPr>
            <p:sp>
              <p:nvSpPr>
                <p:cNvPr id="20" name="Oval 421"/>
                <p:cNvSpPr>
                  <a:spLocks noChangeArrowheads="1"/>
                </p:cNvSpPr>
                <p:nvPr/>
              </p:nvSpPr>
              <p:spPr bwMode="auto">
                <a:xfrm>
                  <a:off x="1577" y="1525"/>
                  <a:ext cx="453" cy="453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" name="AutoShape 422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979"/>
                  <a:ext cx="725" cy="771"/>
                </a:xfrm>
                <a:custGeom>
                  <a:avLst/>
                  <a:gdLst>
                    <a:gd name="G0" fmla="+- 5422 0 0"/>
                    <a:gd name="G1" fmla="+- 21600 0 5422"/>
                    <a:gd name="G2" fmla="*/ 5422 1 2"/>
                    <a:gd name="G3" fmla="+- 21600 0 G2"/>
                    <a:gd name="G4" fmla="+/ 5422 21600 2"/>
                    <a:gd name="G5" fmla="+/ G1 0 2"/>
                    <a:gd name="G6" fmla="*/ 21600 21600 5422"/>
                    <a:gd name="G7" fmla="*/ G6 1 2"/>
                    <a:gd name="G8" fmla="+- 21600 0 G7"/>
                    <a:gd name="G9" fmla="*/ 21600 1 2"/>
                    <a:gd name="G10" fmla="+- 5422 0 G9"/>
                    <a:gd name="G11" fmla="?: G10 G8 0"/>
                    <a:gd name="G12" fmla="?: G10 G7 21600"/>
                    <a:gd name="T0" fmla="*/ 18889 w 21600"/>
                    <a:gd name="T1" fmla="*/ 10800 h 21600"/>
                    <a:gd name="T2" fmla="*/ 10800 w 21600"/>
                    <a:gd name="T3" fmla="*/ 21600 h 21600"/>
                    <a:gd name="T4" fmla="*/ 2711 w 21600"/>
                    <a:gd name="T5" fmla="*/ 10800 h 21600"/>
                    <a:gd name="T6" fmla="*/ 10800 w 21600"/>
                    <a:gd name="T7" fmla="*/ 0 h 21600"/>
                    <a:gd name="T8" fmla="*/ 4511 w 21600"/>
                    <a:gd name="T9" fmla="*/ 4511 h 21600"/>
                    <a:gd name="T10" fmla="*/ 17089 w 21600"/>
                    <a:gd name="T11" fmla="*/ 1708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22" y="21600"/>
                      </a:lnTo>
                      <a:lnTo>
                        <a:pt x="1617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2" name="AutoShape 423"/>
                <p:cNvSpPr>
                  <a:spLocks noChangeArrowheads="1"/>
                </p:cNvSpPr>
                <p:nvPr/>
              </p:nvSpPr>
              <p:spPr bwMode="auto">
                <a:xfrm>
                  <a:off x="1624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3" name="AutoShape 424"/>
                <p:cNvSpPr>
                  <a:spLocks noChangeArrowheads="1"/>
                </p:cNvSpPr>
                <p:nvPr/>
              </p:nvSpPr>
              <p:spPr bwMode="auto">
                <a:xfrm>
                  <a:off x="1805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4" name="Group 425"/>
              <p:cNvGrpSpPr>
                <a:grpSpLocks/>
              </p:cNvGrpSpPr>
              <p:nvPr/>
            </p:nvGrpSpPr>
            <p:grpSpPr bwMode="auto">
              <a:xfrm>
                <a:off x="3463862" y="1514980"/>
                <a:ext cx="1487543" cy="3535888"/>
                <a:chOff x="489" y="1525"/>
                <a:chExt cx="725" cy="1724"/>
              </a:xfrm>
              <a:solidFill>
                <a:srgbClr val="002060"/>
              </a:solidFill>
            </p:grpSpPr>
            <p:sp>
              <p:nvSpPr>
                <p:cNvPr id="15" name="Oval 426"/>
                <p:cNvSpPr>
                  <a:spLocks noChangeArrowheads="1"/>
                </p:cNvSpPr>
                <p:nvPr/>
              </p:nvSpPr>
              <p:spPr bwMode="auto">
                <a:xfrm>
                  <a:off x="626" y="1525"/>
                  <a:ext cx="453" cy="45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6" name="AutoShape 427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725" cy="771"/>
                </a:xfrm>
                <a:custGeom>
                  <a:avLst/>
                  <a:gdLst>
                    <a:gd name="G0" fmla="+- 4409 0 0"/>
                    <a:gd name="G1" fmla="+- 21600 0 4409"/>
                    <a:gd name="G2" fmla="*/ 4409 1 2"/>
                    <a:gd name="G3" fmla="+- 21600 0 G2"/>
                    <a:gd name="G4" fmla="+/ 4409 21600 2"/>
                    <a:gd name="G5" fmla="+/ G1 0 2"/>
                    <a:gd name="G6" fmla="*/ 21600 21600 4409"/>
                    <a:gd name="G7" fmla="*/ G6 1 2"/>
                    <a:gd name="G8" fmla="+- 21600 0 G7"/>
                    <a:gd name="G9" fmla="*/ 21600 1 2"/>
                    <a:gd name="G10" fmla="+- 4409 0 G9"/>
                    <a:gd name="G11" fmla="?: G10 G8 0"/>
                    <a:gd name="G12" fmla="?: G10 G7 21600"/>
                    <a:gd name="T0" fmla="*/ 19395 w 21600"/>
                    <a:gd name="T1" fmla="*/ 10800 h 21600"/>
                    <a:gd name="T2" fmla="*/ 10800 w 21600"/>
                    <a:gd name="T3" fmla="*/ 21600 h 21600"/>
                    <a:gd name="T4" fmla="*/ 2205 w 21600"/>
                    <a:gd name="T5" fmla="*/ 10800 h 21600"/>
                    <a:gd name="T6" fmla="*/ 10800 w 21600"/>
                    <a:gd name="T7" fmla="*/ 0 h 21600"/>
                    <a:gd name="T8" fmla="*/ 4005 w 21600"/>
                    <a:gd name="T9" fmla="*/ 4005 h 21600"/>
                    <a:gd name="T10" fmla="*/ 17595 w 21600"/>
                    <a:gd name="T11" fmla="*/ 1759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409" y="21600"/>
                      </a:lnTo>
                      <a:lnTo>
                        <a:pt x="1719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17" name="Group 428"/>
                <p:cNvGrpSpPr>
                  <a:grpSpLocks/>
                </p:cNvGrpSpPr>
                <p:nvPr/>
              </p:nvGrpSpPr>
              <p:grpSpPr bwMode="auto">
                <a:xfrm>
                  <a:off x="693" y="2750"/>
                  <a:ext cx="317" cy="499"/>
                  <a:chOff x="2440" y="2750"/>
                  <a:chExt cx="317" cy="499"/>
                </a:xfrm>
                <a:grpFill/>
              </p:grpSpPr>
              <p:sp>
                <p:nvSpPr>
                  <p:cNvPr id="18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</p:grpSp>
      </p:grpSp>
      <p:sp>
        <p:nvSpPr>
          <p:cNvPr id="24" name="テキスト ボックス 23"/>
          <p:cNvSpPr txBox="1"/>
          <p:nvPr/>
        </p:nvSpPr>
        <p:spPr>
          <a:xfrm>
            <a:off x="5945" y="6941350"/>
            <a:ext cx="6852055" cy="169277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0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お手洗い</a:t>
            </a:r>
            <a:endParaRPr kumimoji="1" lang="ja-JP" altLang="en-US" sz="10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8682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944549" y="1217585"/>
            <a:ext cx="4999052" cy="4999048"/>
            <a:chOff x="2156300" y="503675"/>
            <a:chExt cx="5558499" cy="5558499"/>
          </a:xfrm>
        </p:grpSpPr>
        <p:sp>
          <p:nvSpPr>
            <p:cNvPr id="11" name="ドーナツ 10"/>
            <p:cNvSpPr/>
            <p:nvPr/>
          </p:nvSpPr>
          <p:spPr bwMode="auto">
            <a:xfrm>
              <a:off x="2156300" y="503675"/>
              <a:ext cx="5558499" cy="5558499"/>
            </a:xfrm>
            <a:prstGeom prst="donut">
              <a:avLst>
                <a:gd name="adj" fmla="val 6996"/>
              </a:avLst>
            </a:prstGeom>
            <a:solidFill>
              <a:srgbClr val="00B0F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FF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3291840" y="1309435"/>
              <a:ext cx="3303274" cy="3946978"/>
              <a:chOff x="3463862" y="1514979"/>
              <a:chExt cx="2959230" cy="3535889"/>
            </a:xfrm>
          </p:grpSpPr>
          <p:grpSp>
            <p:nvGrpSpPr>
              <p:cNvPr id="13" name="Group 420"/>
              <p:cNvGrpSpPr>
                <a:grpSpLocks/>
              </p:cNvGrpSpPr>
              <p:nvPr/>
            </p:nvGrpSpPr>
            <p:grpSpPr bwMode="auto">
              <a:xfrm>
                <a:off x="4935549" y="1514979"/>
                <a:ext cx="1487543" cy="3535888"/>
                <a:chOff x="1442" y="1525"/>
                <a:chExt cx="725" cy="1724"/>
              </a:xfrm>
              <a:solidFill>
                <a:srgbClr val="FF0000"/>
              </a:solidFill>
            </p:grpSpPr>
            <p:sp>
              <p:nvSpPr>
                <p:cNvPr id="20" name="Oval 421"/>
                <p:cNvSpPr>
                  <a:spLocks noChangeArrowheads="1"/>
                </p:cNvSpPr>
                <p:nvPr/>
              </p:nvSpPr>
              <p:spPr bwMode="auto">
                <a:xfrm>
                  <a:off x="1577" y="1525"/>
                  <a:ext cx="453" cy="453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1" name="AutoShape 422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979"/>
                  <a:ext cx="725" cy="771"/>
                </a:xfrm>
                <a:custGeom>
                  <a:avLst/>
                  <a:gdLst>
                    <a:gd name="G0" fmla="+- 5422 0 0"/>
                    <a:gd name="G1" fmla="+- 21600 0 5422"/>
                    <a:gd name="G2" fmla="*/ 5422 1 2"/>
                    <a:gd name="G3" fmla="+- 21600 0 G2"/>
                    <a:gd name="G4" fmla="+/ 5422 21600 2"/>
                    <a:gd name="G5" fmla="+/ G1 0 2"/>
                    <a:gd name="G6" fmla="*/ 21600 21600 5422"/>
                    <a:gd name="G7" fmla="*/ G6 1 2"/>
                    <a:gd name="G8" fmla="+- 21600 0 G7"/>
                    <a:gd name="G9" fmla="*/ 21600 1 2"/>
                    <a:gd name="G10" fmla="+- 5422 0 G9"/>
                    <a:gd name="G11" fmla="?: G10 G8 0"/>
                    <a:gd name="G12" fmla="?: G10 G7 21600"/>
                    <a:gd name="T0" fmla="*/ 18889 w 21600"/>
                    <a:gd name="T1" fmla="*/ 10800 h 21600"/>
                    <a:gd name="T2" fmla="*/ 10800 w 21600"/>
                    <a:gd name="T3" fmla="*/ 21600 h 21600"/>
                    <a:gd name="T4" fmla="*/ 2711 w 21600"/>
                    <a:gd name="T5" fmla="*/ 10800 h 21600"/>
                    <a:gd name="T6" fmla="*/ 10800 w 21600"/>
                    <a:gd name="T7" fmla="*/ 0 h 21600"/>
                    <a:gd name="T8" fmla="*/ 4511 w 21600"/>
                    <a:gd name="T9" fmla="*/ 4511 h 21600"/>
                    <a:gd name="T10" fmla="*/ 17089 w 21600"/>
                    <a:gd name="T11" fmla="*/ 1708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22" y="21600"/>
                      </a:lnTo>
                      <a:lnTo>
                        <a:pt x="1617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2" name="AutoShape 423"/>
                <p:cNvSpPr>
                  <a:spLocks noChangeArrowheads="1"/>
                </p:cNvSpPr>
                <p:nvPr/>
              </p:nvSpPr>
              <p:spPr bwMode="auto">
                <a:xfrm>
                  <a:off x="1624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23" name="AutoShape 424"/>
                <p:cNvSpPr>
                  <a:spLocks noChangeArrowheads="1"/>
                </p:cNvSpPr>
                <p:nvPr/>
              </p:nvSpPr>
              <p:spPr bwMode="auto">
                <a:xfrm>
                  <a:off x="1805" y="2750"/>
                  <a:ext cx="182" cy="499"/>
                </a:xfrm>
                <a:custGeom>
                  <a:avLst/>
                  <a:gdLst>
                    <a:gd name="G0" fmla="+- 7833 0 0"/>
                    <a:gd name="G1" fmla="+- 21600 0 7833"/>
                    <a:gd name="G2" fmla="*/ 7833 1 2"/>
                    <a:gd name="G3" fmla="+- 21600 0 G2"/>
                    <a:gd name="G4" fmla="+/ 7833 21600 2"/>
                    <a:gd name="G5" fmla="+/ G1 0 2"/>
                    <a:gd name="G6" fmla="*/ 21600 21600 7833"/>
                    <a:gd name="G7" fmla="*/ G6 1 2"/>
                    <a:gd name="G8" fmla="+- 21600 0 G7"/>
                    <a:gd name="G9" fmla="*/ 21600 1 2"/>
                    <a:gd name="G10" fmla="+- 7833 0 G9"/>
                    <a:gd name="G11" fmla="?: G10 G8 0"/>
                    <a:gd name="G12" fmla="?: G10 G7 21600"/>
                    <a:gd name="T0" fmla="*/ 17683 w 21600"/>
                    <a:gd name="T1" fmla="*/ 10800 h 21600"/>
                    <a:gd name="T2" fmla="*/ 10800 w 21600"/>
                    <a:gd name="T3" fmla="*/ 21600 h 21600"/>
                    <a:gd name="T4" fmla="*/ 3917 w 21600"/>
                    <a:gd name="T5" fmla="*/ 10800 h 21600"/>
                    <a:gd name="T6" fmla="*/ 10800 w 21600"/>
                    <a:gd name="T7" fmla="*/ 0 h 21600"/>
                    <a:gd name="T8" fmla="*/ 5717 w 21600"/>
                    <a:gd name="T9" fmla="*/ 5717 h 21600"/>
                    <a:gd name="T10" fmla="*/ 15883 w 21600"/>
                    <a:gd name="T11" fmla="*/ 1588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7833" y="21600"/>
                      </a:lnTo>
                      <a:lnTo>
                        <a:pt x="1376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</p:grpSp>
          <p:grpSp>
            <p:nvGrpSpPr>
              <p:cNvPr id="14" name="Group 425"/>
              <p:cNvGrpSpPr>
                <a:grpSpLocks/>
              </p:cNvGrpSpPr>
              <p:nvPr/>
            </p:nvGrpSpPr>
            <p:grpSpPr bwMode="auto">
              <a:xfrm>
                <a:off x="3463862" y="1514980"/>
                <a:ext cx="1487543" cy="3535888"/>
                <a:chOff x="489" y="1525"/>
                <a:chExt cx="725" cy="1724"/>
              </a:xfrm>
              <a:solidFill>
                <a:srgbClr val="002060"/>
              </a:solidFill>
            </p:grpSpPr>
            <p:sp>
              <p:nvSpPr>
                <p:cNvPr id="15" name="Oval 426"/>
                <p:cNvSpPr>
                  <a:spLocks noChangeArrowheads="1"/>
                </p:cNvSpPr>
                <p:nvPr/>
              </p:nvSpPr>
              <p:spPr bwMode="auto">
                <a:xfrm>
                  <a:off x="626" y="1525"/>
                  <a:ext cx="453" cy="45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sp>
              <p:nvSpPr>
                <p:cNvPr id="16" name="AutoShape 427"/>
                <p:cNvSpPr>
                  <a:spLocks noChangeArrowheads="1"/>
                </p:cNvSpPr>
                <p:nvPr/>
              </p:nvSpPr>
              <p:spPr bwMode="auto">
                <a:xfrm>
                  <a:off x="489" y="1979"/>
                  <a:ext cx="725" cy="771"/>
                </a:xfrm>
                <a:custGeom>
                  <a:avLst/>
                  <a:gdLst>
                    <a:gd name="G0" fmla="+- 4409 0 0"/>
                    <a:gd name="G1" fmla="+- 21600 0 4409"/>
                    <a:gd name="G2" fmla="*/ 4409 1 2"/>
                    <a:gd name="G3" fmla="+- 21600 0 G2"/>
                    <a:gd name="G4" fmla="+/ 4409 21600 2"/>
                    <a:gd name="G5" fmla="+/ G1 0 2"/>
                    <a:gd name="G6" fmla="*/ 21600 21600 4409"/>
                    <a:gd name="G7" fmla="*/ G6 1 2"/>
                    <a:gd name="G8" fmla="+- 21600 0 G7"/>
                    <a:gd name="G9" fmla="*/ 21600 1 2"/>
                    <a:gd name="G10" fmla="+- 4409 0 G9"/>
                    <a:gd name="G11" fmla="?: G10 G8 0"/>
                    <a:gd name="G12" fmla="?: G10 G7 21600"/>
                    <a:gd name="T0" fmla="*/ 19395 w 21600"/>
                    <a:gd name="T1" fmla="*/ 10800 h 21600"/>
                    <a:gd name="T2" fmla="*/ 10800 w 21600"/>
                    <a:gd name="T3" fmla="*/ 21600 h 21600"/>
                    <a:gd name="T4" fmla="*/ 2205 w 21600"/>
                    <a:gd name="T5" fmla="*/ 10800 h 21600"/>
                    <a:gd name="T6" fmla="*/ 10800 w 21600"/>
                    <a:gd name="T7" fmla="*/ 0 h 21600"/>
                    <a:gd name="T8" fmla="*/ 4005 w 21600"/>
                    <a:gd name="T9" fmla="*/ 4005 h 21600"/>
                    <a:gd name="T10" fmla="*/ 17595 w 21600"/>
                    <a:gd name="T11" fmla="*/ 1759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409" y="21600"/>
                      </a:lnTo>
                      <a:lnTo>
                        <a:pt x="1719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>
                    <a:ea typeface="ＭＳ Ｐゴシック" pitchFamily="50" charset="-128"/>
                  </a:endParaRPr>
                </a:p>
              </p:txBody>
            </p:sp>
            <p:grpSp>
              <p:nvGrpSpPr>
                <p:cNvPr id="17" name="Group 428"/>
                <p:cNvGrpSpPr>
                  <a:grpSpLocks/>
                </p:cNvGrpSpPr>
                <p:nvPr/>
              </p:nvGrpSpPr>
              <p:grpSpPr bwMode="auto">
                <a:xfrm>
                  <a:off x="693" y="2750"/>
                  <a:ext cx="317" cy="499"/>
                  <a:chOff x="2440" y="2750"/>
                  <a:chExt cx="317" cy="499"/>
                </a:xfrm>
                <a:grpFill/>
              </p:grpSpPr>
              <p:sp>
                <p:nvSpPr>
                  <p:cNvPr id="18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19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2750"/>
                    <a:ext cx="136" cy="499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>
                      <a:ea typeface="ＭＳ Ｐゴシック" pitchFamily="50" charset="-128"/>
                    </a:endParaRPr>
                  </a:p>
                </p:txBody>
              </p:sp>
            </p:grpSp>
          </p:grpSp>
        </p:grpSp>
      </p:grpSp>
      <p:sp>
        <p:nvSpPr>
          <p:cNvPr id="24" name="テキスト ボックス 23"/>
          <p:cNvSpPr txBox="1"/>
          <p:nvPr/>
        </p:nvSpPr>
        <p:spPr>
          <a:xfrm>
            <a:off x="5945" y="6941350"/>
            <a:ext cx="6852055" cy="169277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ja-JP" sz="10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TOILET</a:t>
            </a:r>
            <a:endParaRPr kumimoji="1" lang="ja-JP" altLang="en-US" sz="10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48746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pop222_トイレ</dc:title>
  <dc:subject>pop222_トイレ</dc:subject>
  <dc:creator>http://www.digipot.net</dc:creator>
  <cp:lastModifiedBy/>
  <cp:revision>1</cp:revision>
  <dcterms:created xsi:type="dcterms:W3CDTF">2014-04-04T04:49:23Z</dcterms:created>
  <dcterms:modified xsi:type="dcterms:W3CDTF">2014-04-04T04:49:26Z</dcterms:modified>
  <cp:version>1</cp:version>
</cp:coreProperties>
</file>