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68" r:id="rId3"/>
    <p:sldId id="269" r:id="rId4"/>
    <p:sldId id="273" r:id="rId5"/>
    <p:sldId id="282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50" y="-2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15240" y="2348880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ja-JP" altLang="en-US" sz="15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341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99290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ja-JP" altLang="en-US" sz="21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2156300" y="683695"/>
            <a:ext cx="5558499" cy="5558499"/>
            <a:chOff x="2156300" y="503675"/>
            <a:chExt cx="5558499" cy="5558499"/>
          </a:xfrm>
        </p:grpSpPr>
        <p:sp>
          <p:nvSpPr>
            <p:cNvPr id="8" name="ドーナツ 7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33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40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1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2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43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34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35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36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37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38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39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601620" y="368660"/>
            <a:ext cx="4667860" cy="4667858"/>
            <a:chOff x="2156300" y="503675"/>
            <a:chExt cx="5558499" cy="5558499"/>
          </a:xfrm>
        </p:grpSpPr>
        <p:sp>
          <p:nvSpPr>
            <p:cNvPr id="10" name="ドーナツ 9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2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19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4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5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6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7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8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23" name="テキスト ボックス 22"/>
          <p:cNvSpPr txBox="1"/>
          <p:nvPr/>
        </p:nvSpPr>
        <p:spPr>
          <a:xfrm>
            <a:off x="5945" y="5165229"/>
            <a:ext cx="9900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601620" y="368660"/>
            <a:ext cx="4667860" cy="4667858"/>
            <a:chOff x="2156300" y="503675"/>
            <a:chExt cx="5558499" cy="5558499"/>
          </a:xfrm>
        </p:grpSpPr>
        <p:sp>
          <p:nvSpPr>
            <p:cNvPr id="10" name="ドーナツ 9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2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19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4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5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6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7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8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23" name="テキスト ボックス 22"/>
          <p:cNvSpPr txBox="1"/>
          <p:nvPr/>
        </p:nvSpPr>
        <p:spPr>
          <a:xfrm>
            <a:off x="5945" y="5165229"/>
            <a:ext cx="9900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お手洗い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69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601620" y="368660"/>
            <a:ext cx="4667860" cy="4667858"/>
            <a:chOff x="2156300" y="503675"/>
            <a:chExt cx="5558499" cy="5558499"/>
          </a:xfrm>
        </p:grpSpPr>
        <p:sp>
          <p:nvSpPr>
            <p:cNvPr id="10" name="ドーナツ 9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2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19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3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4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5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6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7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8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23" name="テキスト ボックス 22"/>
          <p:cNvSpPr txBox="1"/>
          <p:nvPr/>
        </p:nvSpPr>
        <p:spPr>
          <a:xfrm>
            <a:off x="5945" y="5165229"/>
            <a:ext cx="9900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TOILET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35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pop222_トイレ</dc:title>
  <dc:subject>pop222_トイレ</dc:subject>
  <dc:creator>http://www.digipot.net</dc:creator>
  <cp:lastModifiedBy/>
  <cp:revision>1</cp:revision>
  <dcterms:created xsi:type="dcterms:W3CDTF">2014-04-04T04:49:14Z</dcterms:created>
  <dcterms:modified xsi:type="dcterms:W3CDTF">2014-04-04T04:49:16Z</dcterms:modified>
  <cp:version>1</cp:version>
</cp:coreProperties>
</file>