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75" r:id="rId5"/>
    <p:sldId id="28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115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lang="ja-JP" altLang="en-US" sz="138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38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11500" b="1" spc="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115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1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647383" y="2289842"/>
            <a:ext cx="5481920" cy="5384558"/>
            <a:chOff x="4547586" y="1377861"/>
            <a:chExt cx="2864316" cy="2864316"/>
          </a:xfrm>
        </p:grpSpPr>
        <p:sp>
          <p:nvSpPr>
            <p:cNvPr id="33" name="ドーナツ 32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3" name="グループ化 42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7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アーチ 44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アーチ 45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1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アーチ 38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アーチ 39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85754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647383" y="3816029"/>
            <a:ext cx="5481920" cy="5384558"/>
            <a:chOff x="4547586" y="1377861"/>
            <a:chExt cx="2864316" cy="2864316"/>
          </a:xfrm>
        </p:grpSpPr>
        <p:sp>
          <p:nvSpPr>
            <p:cNvPr id="34" name="ドーナツ 33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6" name="グループ化 35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9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アーチ 46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アーチ 47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2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アーチ 39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アーチ 40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6508308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647383" y="670295"/>
            <a:ext cx="5481920" cy="5384558"/>
            <a:chOff x="4547586" y="1377861"/>
            <a:chExt cx="2864316" cy="2864316"/>
          </a:xfrm>
        </p:grpSpPr>
        <p:sp>
          <p:nvSpPr>
            <p:cNvPr id="34" name="ドーナツ 33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6" name="グループ化 35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9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アーチ 46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アーチ 47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2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アーチ 39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アーチ 40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5081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14311" y="542510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ご来院の方は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5" y="670819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9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151909" y="2114880"/>
            <a:ext cx="4472868" cy="4393428"/>
            <a:chOff x="4547586" y="1377861"/>
            <a:chExt cx="2864316" cy="2864316"/>
          </a:xfrm>
        </p:grpSpPr>
        <p:sp>
          <p:nvSpPr>
            <p:cNvPr id="14" name="ドーナツ 13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24" name="グループ化 23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28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アーチ 25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アーチ 26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18" name="グループ化 17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22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アーチ 19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アーチ 20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75193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pop219_スリッパをご利用ください</dc:title>
  <dc:subject>pop219_スリッパをご利用ください</dc:subject>
  <dc:creator>http://www.digipot.net</dc:creator>
  <cp:lastModifiedBy/>
  <cp:revision>1</cp:revision>
  <dcterms:created xsi:type="dcterms:W3CDTF">2014-03-04T08:15:53Z</dcterms:created>
  <dcterms:modified xsi:type="dcterms:W3CDTF">2014-03-27T06:40:18Z</dcterms:modified>
  <cp:version>1</cp:version>
</cp:coreProperties>
</file>