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4" r:id="rId3"/>
    <p:sldId id="273" r:id="rId4"/>
    <p:sldId id="269" r:id="rId5"/>
    <p:sldId id="280" r:id="rId6"/>
    <p:sldId id="28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350" y="-20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448780"/>
            <a:ext cx="9900055" cy="398570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3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スリッパを</a:t>
            </a:r>
            <a:endParaRPr lang="en-US" altLang="ja-JP" sz="138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5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</a:t>
            </a:r>
            <a:r>
              <a:rPr lang="ja-JP" altLang="en-US" sz="115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下さい</a:t>
            </a:r>
            <a:endParaRPr lang="en-US" altLang="ja-JP" sz="115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448780"/>
            <a:ext cx="9900055" cy="398570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3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スリッパ</a:t>
            </a:r>
            <a:r>
              <a:rPr lang="ja-JP" altLang="en-US" sz="13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138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5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</a:t>
            </a:r>
            <a:r>
              <a:rPr lang="ja-JP" altLang="en-US" sz="115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下さい</a:t>
            </a:r>
            <a:endParaRPr lang="en-US" altLang="ja-JP" sz="115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6114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/>
        </p:nvGrpSpPr>
        <p:grpSpPr>
          <a:xfrm>
            <a:off x="2102821" y="810847"/>
            <a:ext cx="5481920" cy="5384558"/>
            <a:chOff x="4547586" y="1377861"/>
            <a:chExt cx="2864316" cy="2864316"/>
          </a:xfrm>
        </p:grpSpPr>
        <p:sp>
          <p:nvSpPr>
            <p:cNvPr id="33" name="ドーナツ 32"/>
            <p:cNvSpPr/>
            <p:nvPr/>
          </p:nvSpPr>
          <p:spPr bwMode="auto">
            <a:xfrm>
              <a:off x="4547586" y="1377861"/>
              <a:ext cx="2864316" cy="2864316"/>
            </a:xfrm>
            <a:prstGeom prst="donut">
              <a:avLst>
                <a:gd name="adj" fmla="val 706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4875107" y="1645418"/>
              <a:ext cx="2209274" cy="2424962"/>
              <a:chOff x="4762405" y="1521712"/>
              <a:chExt cx="2434678" cy="2672373"/>
            </a:xfrm>
          </p:grpSpPr>
          <p:grpSp>
            <p:nvGrpSpPr>
              <p:cNvPr id="35" name="グループ化 34"/>
              <p:cNvGrpSpPr/>
              <p:nvPr/>
            </p:nvGrpSpPr>
            <p:grpSpPr>
              <a:xfrm>
                <a:off x="4762405" y="1521712"/>
                <a:ext cx="1217339" cy="2672373"/>
                <a:chOff x="4762405" y="1521712"/>
                <a:chExt cx="1980220" cy="4347093"/>
              </a:xfrm>
            </p:grpSpPr>
            <p:grpSp>
              <p:nvGrpSpPr>
                <p:cNvPr id="43" name="グループ化 42"/>
                <p:cNvGrpSpPr/>
                <p:nvPr/>
              </p:nvGrpSpPr>
              <p:grpSpPr>
                <a:xfrm>
                  <a:off x="4836007" y="2878139"/>
                  <a:ext cx="1804490" cy="2990666"/>
                  <a:chOff x="4813314" y="2703375"/>
                  <a:chExt cx="1849876" cy="3065885"/>
                </a:xfrm>
                <a:solidFill>
                  <a:srgbClr val="92D050"/>
                </a:solidFill>
              </p:grpSpPr>
              <p:sp>
                <p:nvSpPr>
                  <p:cNvPr id="47" name="円/楕円 42"/>
                  <p:cNvSpPr/>
                  <p:nvPr/>
                </p:nvSpPr>
                <p:spPr bwMode="auto">
                  <a:xfrm>
                    <a:off x="4813314" y="2703375"/>
                    <a:ext cx="1849876" cy="3065885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円/楕円 42"/>
                  <p:cNvSpPr/>
                  <p:nvPr/>
                </p:nvSpPr>
                <p:spPr bwMode="auto">
                  <a:xfrm>
                    <a:off x="4915906" y="2843979"/>
                    <a:ext cx="1644692" cy="2784676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" name="円/楕円 41"/>
                <p:cNvSpPr/>
                <p:nvPr/>
              </p:nvSpPr>
              <p:spPr bwMode="auto">
                <a:xfrm>
                  <a:off x="4762405" y="1521712"/>
                  <a:ext cx="1980220" cy="1951467"/>
                </a:xfrm>
                <a:custGeom>
                  <a:avLst/>
                  <a:gdLst>
                    <a:gd name="connsiteX0" fmla="*/ 0 w 1980220"/>
                    <a:gd name="connsiteY0" fmla="*/ 1103107 h 2206214"/>
                    <a:gd name="connsiteX1" fmla="*/ 990110 w 1980220"/>
                    <a:gd name="connsiteY1" fmla="*/ 0 h 2206214"/>
                    <a:gd name="connsiteX2" fmla="*/ 1980220 w 1980220"/>
                    <a:gd name="connsiteY2" fmla="*/ 1103107 h 2206214"/>
                    <a:gd name="connsiteX3" fmla="*/ 990110 w 1980220"/>
                    <a:gd name="connsiteY3" fmla="*/ 2206214 h 2206214"/>
                    <a:gd name="connsiteX4" fmla="*/ 0 w 1980220"/>
                    <a:gd name="connsiteY4" fmla="*/ 1103107 h 2206214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951467 h 1951467"/>
                    <a:gd name="connsiteX1" fmla="*/ 990110 w 1980220"/>
                    <a:gd name="connsiteY1" fmla="*/ 0 h 1951467"/>
                    <a:gd name="connsiteX2" fmla="*/ 1980220 w 1980220"/>
                    <a:gd name="connsiteY2" fmla="*/ 1951467 h 1951467"/>
                    <a:gd name="connsiteX3" fmla="*/ 0 w 1980220"/>
                    <a:gd name="connsiteY3" fmla="*/ 1951467 h 1951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0220" h="1951467">
                      <a:moveTo>
                        <a:pt x="0" y="1951467"/>
                      </a:moveTo>
                      <a:cubicBezTo>
                        <a:pt x="0" y="1342238"/>
                        <a:pt x="443287" y="0"/>
                        <a:pt x="990110" y="0"/>
                      </a:cubicBezTo>
                      <a:cubicBezTo>
                        <a:pt x="1536933" y="0"/>
                        <a:pt x="1980220" y="1342238"/>
                        <a:pt x="1980220" y="1951467"/>
                      </a:cubicBezTo>
                      <a:cubicBezTo>
                        <a:pt x="1815202" y="2135318"/>
                        <a:pt x="165018" y="2135318"/>
                        <a:pt x="0" y="19514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アーチ 44"/>
                <p:cNvSpPr/>
                <p:nvPr/>
              </p:nvSpPr>
              <p:spPr bwMode="auto">
                <a:xfrm>
                  <a:off x="5088015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アーチ 45"/>
                <p:cNvSpPr/>
                <p:nvPr/>
              </p:nvSpPr>
              <p:spPr bwMode="auto">
                <a:xfrm>
                  <a:off x="5878127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/>
              <p:cNvGrpSpPr/>
              <p:nvPr/>
            </p:nvGrpSpPr>
            <p:grpSpPr>
              <a:xfrm>
                <a:off x="5979744" y="1521712"/>
                <a:ext cx="1217339" cy="2672373"/>
                <a:chOff x="4762405" y="1521712"/>
                <a:chExt cx="1980220" cy="4347093"/>
              </a:xfrm>
            </p:grpSpPr>
            <p:grpSp>
              <p:nvGrpSpPr>
                <p:cNvPr id="37" name="グループ化 36"/>
                <p:cNvGrpSpPr/>
                <p:nvPr/>
              </p:nvGrpSpPr>
              <p:grpSpPr>
                <a:xfrm>
                  <a:off x="4836007" y="2878139"/>
                  <a:ext cx="1804490" cy="2990666"/>
                  <a:chOff x="4813314" y="2703375"/>
                  <a:chExt cx="1849876" cy="3065885"/>
                </a:xfrm>
                <a:solidFill>
                  <a:srgbClr val="92D050"/>
                </a:solidFill>
              </p:grpSpPr>
              <p:sp>
                <p:nvSpPr>
                  <p:cNvPr id="41" name="円/楕円 42"/>
                  <p:cNvSpPr/>
                  <p:nvPr/>
                </p:nvSpPr>
                <p:spPr bwMode="auto">
                  <a:xfrm>
                    <a:off x="4813314" y="2703375"/>
                    <a:ext cx="1849876" cy="3065885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円/楕円 42"/>
                  <p:cNvSpPr/>
                  <p:nvPr/>
                </p:nvSpPr>
                <p:spPr bwMode="auto">
                  <a:xfrm>
                    <a:off x="4915906" y="2843979"/>
                    <a:ext cx="1644692" cy="2784676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" name="円/楕円 41"/>
                <p:cNvSpPr/>
                <p:nvPr/>
              </p:nvSpPr>
              <p:spPr bwMode="auto">
                <a:xfrm>
                  <a:off x="4762405" y="1521712"/>
                  <a:ext cx="1980220" cy="1951467"/>
                </a:xfrm>
                <a:custGeom>
                  <a:avLst/>
                  <a:gdLst>
                    <a:gd name="connsiteX0" fmla="*/ 0 w 1980220"/>
                    <a:gd name="connsiteY0" fmla="*/ 1103107 h 2206214"/>
                    <a:gd name="connsiteX1" fmla="*/ 990110 w 1980220"/>
                    <a:gd name="connsiteY1" fmla="*/ 0 h 2206214"/>
                    <a:gd name="connsiteX2" fmla="*/ 1980220 w 1980220"/>
                    <a:gd name="connsiteY2" fmla="*/ 1103107 h 2206214"/>
                    <a:gd name="connsiteX3" fmla="*/ 990110 w 1980220"/>
                    <a:gd name="connsiteY3" fmla="*/ 2206214 h 2206214"/>
                    <a:gd name="connsiteX4" fmla="*/ 0 w 1980220"/>
                    <a:gd name="connsiteY4" fmla="*/ 1103107 h 2206214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951467 h 1951467"/>
                    <a:gd name="connsiteX1" fmla="*/ 990110 w 1980220"/>
                    <a:gd name="connsiteY1" fmla="*/ 0 h 1951467"/>
                    <a:gd name="connsiteX2" fmla="*/ 1980220 w 1980220"/>
                    <a:gd name="connsiteY2" fmla="*/ 1951467 h 1951467"/>
                    <a:gd name="connsiteX3" fmla="*/ 0 w 1980220"/>
                    <a:gd name="connsiteY3" fmla="*/ 1951467 h 1951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0220" h="1951467">
                      <a:moveTo>
                        <a:pt x="0" y="1951467"/>
                      </a:moveTo>
                      <a:cubicBezTo>
                        <a:pt x="0" y="1342238"/>
                        <a:pt x="443287" y="0"/>
                        <a:pt x="990110" y="0"/>
                      </a:cubicBezTo>
                      <a:cubicBezTo>
                        <a:pt x="1536933" y="0"/>
                        <a:pt x="1980220" y="1342238"/>
                        <a:pt x="1980220" y="1951467"/>
                      </a:cubicBezTo>
                      <a:cubicBezTo>
                        <a:pt x="1815202" y="2135318"/>
                        <a:pt x="165018" y="2135318"/>
                        <a:pt x="0" y="19514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アーチ 38"/>
                <p:cNvSpPr/>
                <p:nvPr/>
              </p:nvSpPr>
              <p:spPr bwMode="auto">
                <a:xfrm>
                  <a:off x="5088015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アーチ 39"/>
                <p:cNvSpPr/>
                <p:nvPr/>
              </p:nvSpPr>
              <p:spPr bwMode="auto">
                <a:xfrm>
                  <a:off x="5878127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5945" y="662209"/>
            <a:ext cx="9900055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スリッパ</a:t>
            </a:r>
            <a:r>
              <a:rPr kumimoji="1" lang="ja-JP" altLang="en-US" sz="66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をご利用下さい</a:t>
            </a:r>
            <a:endParaRPr kumimoji="1" lang="en-US" altLang="ja-JP" sz="66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3" name="グループ化 32"/>
          <p:cNvGrpSpPr/>
          <p:nvPr/>
        </p:nvGrpSpPr>
        <p:grpSpPr>
          <a:xfrm>
            <a:off x="2798637" y="1901932"/>
            <a:ext cx="4425124" cy="4346530"/>
            <a:chOff x="4547586" y="1377861"/>
            <a:chExt cx="2864316" cy="2864316"/>
          </a:xfrm>
        </p:grpSpPr>
        <p:sp>
          <p:nvSpPr>
            <p:cNvPr id="34" name="ドーナツ 33"/>
            <p:cNvSpPr/>
            <p:nvPr/>
          </p:nvSpPr>
          <p:spPr bwMode="auto">
            <a:xfrm>
              <a:off x="4547586" y="1377861"/>
              <a:ext cx="2864316" cy="2864316"/>
            </a:xfrm>
            <a:prstGeom prst="donut">
              <a:avLst>
                <a:gd name="adj" fmla="val 706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/>
            <p:cNvGrpSpPr/>
            <p:nvPr/>
          </p:nvGrpSpPr>
          <p:grpSpPr>
            <a:xfrm>
              <a:off x="4875107" y="1645418"/>
              <a:ext cx="2209274" cy="2424962"/>
              <a:chOff x="4762405" y="1521712"/>
              <a:chExt cx="2434678" cy="2672373"/>
            </a:xfrm>
          </p:grpSpPr>
          <p:grpSp>
            <p:nvGrpSpPr>
              <p:cNvPr id="36" name="グループ化 35"/>
              <p:cNvGrpSpPr/>
              <p:nvPr/>
            </p:nvGrpSpPr>
            <p:grpSpPr>
              <a:xfrm>
                <a:off x="4762405" y="1521712"/>
                <a:ext cx="1217339" cy="2672373"/>
                <a:chOff x="4762405" y="1521712"/>
                <a:chExt cx="1980220" cy="4347093"/>
              </a:xfrm>
            </p:grpSpPr>
            <p:grpSp>
              <p:nvGrpSpPr>
                <p:cNvPr id="44" name="グループ化 43"/>
                <p:cNvGrpSpPr/>
                <p:nvPr/>
              </p:nvGrpSpPr>
              <p:grpSpPr>
                <a:xfrm>
                  <a:off x="4836007" y="2878139"/>
                  <a:ext cx="1804490" cy="2990666"/>
                  <a:chOff x="4813314" y="2703375"/>
                  <a:chExt cx="1849876" cy="3065885"/>
                </a:xfrm>
                <a:solidFill>
                  <a:srgbClr val="92D050"/>
                </a:solidFill>
              </p:grpSpPr>
              <p:sp>
                <p:nvSpPr>
                  <p:cNvPr id="48" name="円/楕円 42"/>
                  <p:cNvSpPr/>
                  <p:nvPr/>
                </p:nvSpPr>
                <p:spPr bwMode="auto">
                  <a:xfrm>
                    <a:off x="4813314" y="2703375"/>
                    <a:ext cx="1849876" cy="3065885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円/楕円 42"/>
                  <p:cNvSpPr/>
                  <p:nvPr/>
                </p:nvSpPr>
                <p:spPr bwMode="auto">
                  <a:xfrm>
                    <a:off x="4915906" y="2843979"/>
                    <a:ext cx="1644692" cy="2784676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" name="円/楕円 41"/>
                <p:cNvSpPr/>
                <p:nvPr/>
              </p:nvSpPr>
              <p:spPr bwMode="auto">
                <a:xfrm>
                  <a:off x="4762405" y="1521712"/>
                  <a:ext cx="1980220" cy="1951467"/>
                </a:xfrm>
                <a:custGeom>
                  <a:avLst/>
                  <a:gdLst>
                    <a:gd name="connsiteX0" fmla="*/ 0 w 1980220"/>
                    <a:gd name="connsiteY0" fmla="*/ 1103107 h 2206214"/>
                    <a:gd name="connsiteX1" fmla="*/ 990110 w 1980220"/>
                    <a:gd name="connsiteY1" fmla="*/ 0 h 2206214"/>
                    <a:gd name="connsiteX2" fmla="*/ 1980220 w 1980220"/>
                    <a:gd name="connsiteY2" fmla="*/ 1103107 h 2206214"/>
                    <a:gd name="connsiteX3" fmla="*/ 990110 w 1980220"/>
                    <a:gd name="connsiteY3" fmla="*/ 2206214 h 2206214"/>
                    <a:gd name="connsiteX4" fmla="*/ 0 w 1980220"/>
                    <a:gd name="connsiteY4" fmla="*/ 1103107 h 2206214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951467 h 1951467"/>
                    <a:gd name="connsiteX1" fmla="*/ 990110 w 1980220"/>
                    <a:gd name="connsiteY1" fmla="*/ 0 h 1951467"/>
                    <a:gd name="connsiteX2" fmla="*/ 1980220 w 1980220"/>
                    <a:gd name="connsiteY2" fmla="*/ 1951467 h 1951467"/>
                    <a:gd name="connsiteX3" fmla="*/ 0 w 1980220"/>
                    <a:gd name="connsiteY3" fmla="*/ 1951467 h 1951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0220" h="1951467">
                      <a:moveTo>
                        <a:pt x="0" y="1951467"/>
                      </a:moveTo>
                      <a:cubicBezTo>
                        <a:pt x="0" y="1342238"/>
                        <a:pt x="443287" y="0"/>
                        <a:pt x="990110" y="0"/>
                      </a:cubicBezTo>
                      <a:cubicBezTo>
                        <a:pt x="1536933" y="0"/>
                        <a:pt x="1980220" y="1342238"/>
                        <a:pt x="1980220" y="1951467"/>
                      </a:cubicBezTo>
                      <a:cubicBezTo>
                        <a:pt x="1815202" y="2135318"/>
                        <a:pt x="165018" y="2135318"/>
                        <a:pt x="0" y="19514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アーチ 45"/>
                <p:cNvSpPr/>
                <p:nvPr/>
              </p:nvSpPr>
              <p:spPr bwMode="auto">
                <a:xfrm>
                  <a:off x="5088015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アーチ 46"/>
                <p:cNvSpPr/>
                <p:nvPr/>
              </p:nvSpPr>
              <p:spPr bwMode="auto">
                <a:xfrm>
                  <a:off x="5878127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" name="グループ化 36"/>
              <p:cNvGrpSpPr/>
              <p:nvPr/>
            </p:nvGrpSpPr>
            <p:grpSpPr>
              <a:xfrm>
                <a:off x="5979744" y="1521712"/>
                <a:ext cx="1217339" cy="2672373"/>
                <a:chOff x="4762405" y="1521712"/>
                <a:chExt cx="1980220" cy="4347093"/>
              </a:xfrm>
            </p:grpSpPr>
            <p:grpSp>
              <p:nvGrpSpPr>
                <p:cNvPr id="38" name="グループ化 37"/>
                <p:cNvGrpSpPr/>
                <p:nvPr/>
              </p:nvGrpSpPr>
              <p:grpSpPr>
                <a:xfrm>
                  <a:off x="4836007" y="2878139"/>
                  <a:ext cx="1804490" cy="2990666"/>
                  <a:chOff x="4813314" y="2703375"/>
                  <a:chExt cx="1849876" cy="3065885"/>
                </a:xfrm>
                <a:solidFill>
                  <a:srgbClr val="92D050"/>
                </a:solidFill>
              </p:grpSpPr>
              <p:sp>
                <p:nvSpPr>
                  <p:cNvPr id="42" name="円/楕円 42"/>
                  <p:cNvSpPr/>
                  <p:nvPr/>
                </p:nvSpPr>
                <p:spPr bwMode="auto">
                  <a:xfrm>
                    <a:off x="4813314" y="2703375"/>
                    <a:ext cx="1849876" cy="3065885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円/楕円 42"/>
                  <p:cNvSpPr/>
                  <p:nvPr/>
                </p:nvSpPr>
                <p:spPr bwMode="auto">
                  <a:xfrm>
                    <a:off x="4915906" y="2843979"/>
                    <a:ext cx="1644692" cy="2784676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" name="円/楕円 41"/>
                <p:cNvSpPr/>
                <p:nvPr/>
              </p:nvSpPr>
              <p:spPr bwMode="auto">
                <a:xfrm>
                  <a:off x="4762405" y="1521712"/>
                  <a:ext cx="1980220" cy="1951467"/>
                </a:xfrm>
                <a:custGeom>
                  <a:avLst/>
                  <a:gdLst>
                    <a:gd name="connsiteX0" fmla="*/ 0 w 1980220"/>
                    <a:gd name="connsiteY0" fmla="*/ 1103107 h 2206214"/>
                    <a:gd name="connsiteX1" fmla="*/ 990110 w 1980220"/>
                    <a:gd name="connsiteY1" fmla="*/ 0 h 2206214"/>
                    <a:gd name="connsiteX2" fmla="*/ 1980220 w 1980220"/>
                    <a:gd name="connsiteY2" fmla="*/ 1103107 h 2206214"/>
                    <a:gd name="connsiteX3" fmla="*/ 990110 w 1980220"/>
                    <a:gd name="connsiteY3" fmla="*/ 2206214 h 2206214"/>
                    <a:gd name="connsiteX4" fmla="*/ 0 w 1980220"/>
                    <a:gd name="connsiteY4" fmla="*/ 1103107 h 2206214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951467 h 1951467"/>
                    <a:gd name="connsiteX1" fmla="*/ 990110 w 1980220"/>
                    <a:gd name="connsiteY1" fmla="*/ 0 h 1951467"/>
                    <a:gd name="connsiteX2" fmla="*/ 1980220 w 1980220"/>
                    <a:gd name="connsiteY2" fmla="*/ 1951467 h 1951467"/>
                    <a:gd name="connsiteX3" fmla="*/ 0 w 1980220"/>
                    <a:gd name="connsiteY3" fmla="*/ 1951467 h 1951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0220" h="1951467">
                      <a:moveTo>
                        <a:pt x="0" y="1951467"/>
                      </a:moveTo>
                      <a:cubicBezTo>
                        <a:pt x="0" y="1342238"/>
                        <a:pt x="443287" y="0"/>
                        <a:pt x="990110" y="0"/>
                      </a:cubicBezTo>
                      <a:cubicBezTo>
                        <a:pt x="1536933" y="0"/>
                        <a:pt x="1980220" y="1342238"/>
                        <a:pt x="1980220" y="1951467"/>
                      </a:cubicBezTo>
                      <a:cubicBezTo>
                        <a:pt x="1815202" y="2135318"/>
                        <a:pt x="165018" y="2135318"/>
                        <a:pt x="0" y="19514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アーチ 39"/>
                <p:cNvSpPr/>
                <p:nvPr/>
              </p:nvSpPr>
              <p:spPr bwMode="auto">
                <a:xfrm>
                  <a:off x="5088015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アーチ 40"/>
                <p:cNvSpPr/>
                <p:nvPr/>
              </p:nvSpPr>
              <p:spPr bwMode="auto">
                <a:xfrm>
                  <a:off x="5878127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5945" y="5409220"/>
            <a:ext cx="9900055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スリッパ</a:t>
            </a:r>
            <a:r>
              <a:rPr kumimoji="1" lang="ja-JP" altLang="en-US" sz="66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をご利用下さい</a:t>
            </a:r>
            <a:endParaRPr kumimoji="1" lang="en-US" altLang="ja-JP" sz="66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2798637" y="638690"/>
            <a:ext cx="4425124" cy="4346530"/>
            <a:chOff x="4547586" y="1377861"/>
            <a:chExt cx="2864316" cy="2864316"/>
          </a:xfrm>
        </p:grpSpPr>
        <p:sp>
          <p:nvSpPr>
            <p:cNvPr id="13" name="ドーナツ 12"/>
            <p:cNvSpPr/>
            <p:nvPr/>
          </p:nvSpPr>
          <p:spPr bwMode="auto">
            <a:xfrm>
              <a:off x="4547586" y="1377861"/>
              <a:ext cx="2864316" cy="2864316"/>
            </a:xfrm>
            <a:prstGeom prst="donut">
              <a:avLst>
                <a:gd name="adj" fmla="val 706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4875107" y="1645418"/>
              <a:ext cx="2209274" cy="2424962"/>
              <a:chOff x="4762405" y="1521712"/>
              <a:chExt cx="2434678" cy="2672373"/>
            </a:xfrm>
          </p:grpSpPr>
          <p:grpSp>
            <p:nvGrpSpPr>
              <p:cNvPr id="15" name="グループ化 14"/>
              <p:cNvGrpSpPr/>
              <p:nvPr/>
            </p:nvGrpSpPr>
            <p:grpSpPr>
              <a:xfrm>
                <a:off x="4762405" y="1521712"/>
                <a:ext cx="1217339" cy="2672373"/>
                <a:chOff x="4762405" y="1521712"/>
                <a:chExt cx="1980220" cy="4347093"/>
              </a:xfrm>
            </p:grpSpPr>
            <p:grpSp>
              <p:nvGrpSpPr>
                <p:cNvPr id="23" name="グループ化 22"/>
                <p:cNvGrpSpPr/>
                <p:nvPr/>
              </p:nvGrpSpPr>
              <p:grpSpPr>
                <a:xfrm>
                  <a:off x="4836007" y="2878139"/>
                  <a:ext cx="1804490" cy="2990666"/>
                  <a:chOff x="4813314" y="2703375"/>
                  <a:chExt cx="1849876" cy="3065885"/>
                </a:xfrm>
                <a:solidFill>
                  <a:srgbClr val="92D050"/>
                </a:solidFill>
              </p:grpSpPr>
              <p:sp>
                <p:nvSpPr>
                  <p:cNvPr id="27" name="円/楕円 42"/>
                  <p:cNvSpPr/>
                  <p:nvPr/>
                </p:nvSpPr>
                <p:spPr bwMode="auto">
                  <a:xfrm>
                    <a:off x="4813314" y="2703375"/>
                    <a:ext cx="1849876" cy="3065885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円/楕円 42"/>
                  <p:cNvSpPr/>
                  <p:nvPr/>
                </p:nvSpPr>
                <p:spPr bwMode="auto">
                  <a:xfrm>
                    <a:off x="4915906" y="2843979"/>
                    <a:ext cx="1644692" cy="2784676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円/楕円 41"/>
                <p:cNvSpPr/>
                <p:nvPr/>
              </p:nvSpPr>
              <p:spPr bwMode="auto">
                <a:xfrm>
                  <a:off x="4762405" y="1521712"/>
                  <a:ext cx="1980220" cy="1951467"/>
                </a:xfrm>
                <a:custGeom>
                  <a:avLst/>
                  <a:gdLst>
                    <a:gd name="connsiteX0" fmla="*/ 0 w 1980220"/>
                    <a:gd name="connsiteY0" fmla="*/ 1103107 h 2206214"/>
                    <a:gd name="connsiteX1" fmla="*/ 990110 w 1980220"/>
                    <a:gd name="connsiteY1" fmla="*/ 0 h 2206214"/>
                    <a:gd name="connsiteX2" fmla="*/ 1980220 w 1980220"/>
                    <a:gd name="connsiteY2" fmla="*/ 1103107 h 2206214"/>
                    <a:gd name="connsiteX3" fmla="*/ 990110 w 1980220"/>
                    <a:gd name="connsiteY3" fmla="*/ 2206214 h 2206214"/>
                    <a:gd name="connsiteX4" fmla="*/ 0 w 1980220"/>
                    <a:gd name="connsiteY4" fmla="*/ 1103107 h 2206214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951467 h 1951467"/>
                    <a:gd name="connsiteX1" fmla="*/ 990110 w 1980220"/>
                    <a:gd name="connsiteY1" fmla="*/ 0 h 1951467"/>
                    <a:gd name="connsiteX2" fmla="*/ 1980220 w 1980220"/>
                    <a:gd name="connsiteY2" fmla="*/ 1951467 h 1951467"/>
                    <a:gd name="connsiteX3" fmla="*/ 0 w 1980220"/>
                    <a:gd name="connsiteY3" fmla="*/ 1951467 h 1951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0220" h="1951467">
                      <a:moveTo>
                        <a:pt x="0" y="1951467"/>
                      </a:moveTo>
                      <a:cubicBezTo>
                        <a:pt x="0" y="1342238"/>
                        <a:pt x="443287" y="0"/>
                        <a:pt x="990110" y="0"/>
                      </a:cubicBezTo>
                      <a:cubicBezTo>
                        <a:pt x="1536933" y="0"/>
                        <a:pt x="1980220" y="1342238"/>
                        <a:pt x="1980220" y="1951467"/>
                      </a:cubicBezTo>
                      <a:cubicBezTo>
                        <a:pt x="1815202" y="2135318"/>
                        <a:pt x="165018" y="2135318"/>
                        <a:pt x="0" y="19514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アーチ 24"/>
                <p:cNvSpPr/>
                <p:nvPr/>
              </p:nvSpPr>
              <p:spPr bwMode="auto">
                <a:xfrm>
                  <a:off x="5088015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アーチ 25"/>
                <p:cNvSpPr/>
                <p:nvPr/>
              </p:nvSpPr>
              <p:spPr bwMode="auto">
                <a:xfrm>
                  <a:off x="5878127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/>
              <p:cNvGrpSpPr/>
              <p:nvPr/>
            </p:nvGrpSpPr>
            <p:grpSpPr>
              <a:xfrm>
                <a:off x="5979744" y="1521712"/>
                <a:ext cx="1217339" cy="2672373"/>
                <a:chOff x="4762405" y="1521712"/>
                <a:chExt cx="1980220" cy="4347093"/>
              </a:xfrm>
            </p:grpSpPr>
            <p:grpSp>
              <p:nvGrpSpPr>
                <p:cNvPr id="17" name="グループ化 16"/>
                <p:cNvGrpSpPr/>
                <p:nvPr/>
              </p:nvGrpSpPr>
              <p:grpSpPr>
                <a:xfrm>
                  <a:off x="4836007" y="2878139"/>
                  <a:ext cx="1804490" cy="2990666"/>
                  <a:chOff x="4813314" y="2703375"/>
                  <a:chExt cx="1849876" cy="3065885"/>
                </a:xfrm>
                <a:solidFill>
                  <a:srgbClr val="92D050"/>
                </a:solidFill>
              </p:grpSpPr>
              <p:sp>
                <p:nvSpPr>
                  <p:cNvPr id="21" name="円/楕円 42"/>
                  <p:cNvSpPr/>
                  <p:nvPr/>
                </p:nvSpPr>
                <p:spPr bwMode="auto">
                  <a:xfrm>
                    <a:off x="4813314" y="2703375"/>
                    <a:ext cx="1849876" cy="3065885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円/楕円 42"/>
                  <p:cNvSpPr/>
                  <p:nvPr/>
                </p:nvSpPr>
                <p:spPr bwMode="auto">
                  <a:xfrm>
                    <a:off x="4915906" y="2843979"/>
                    <a:ext cx="1644692" cy="2784676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" name="円/楕円 41"/>
                <p:cNvSpPr/>
                <p:nvPr/>
              </p:nvSpPr>
              <p:spPr bwMode="auto">
                <a:xfrm>
                  <a:off x="4762405" y="1521712"/>
                  <a:ext cx="1980220" cy="1951467"/>
                </a:xfrm>
                <a:custGeom>
                  <a:avLst/>
                  <a:gdLst>
                    <a:gd name="connsiteX0" fmla="*/ 0 w 1980220"/>
                    <a:gd name="connsiteY0" fmla="*/ 1103107 h 2206214"/>
                    <a:gd name="connsiteX1" fmla="*/ 990110 w 1980220"/>
                    <a:gd name="connsiteY1" fmla="*/ 0 h 2206214"/>
                    <a:gd name="connsiteX2" fmla="*/ 1980220 w 1980220"/>
                    <a:gd name="connsiteY2" fmla="*/ 1103107 h 2206214"/>
                    <a:gd name="connsiteX3" fmla="*/ 990110 w 1980220"/>
                    <a:gd name="connsiteY3" fmla="*/ 2206214 h 2206214"/>
                    <a:gd name="connsiteX4" fmla="*/ 0 w 1980220"/>
                    <a:gd name="connsiteY4" fmla="*/ 1103107 h 2206214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951467 h 1951467"/>
                    <a:gd name="connsiteX1" fmla="*/ 990110 w 1980220"/>
                    <a:gd name="connsiteY1" fmla="*/ 0 h 1951467"/>
                    <a:gd name="connsiteX2" fmla="*/ 1980220 w 1980220"/>
                    <a:gd name="connsiteY2" fmla="*/ 1951467 h 1951467"/>
                    <a:gd name="connsiteX3" fmla="*/ 0 w 1980220"/>
                    <a:gd name="connsiteY3" fmla="*/ 1951467 h 1951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0220" h="1951467">
                      <a:moveTo>
                        <a:pt x="0" y="1951467"/>
                      </a:moveTo>
                      <a:cubicBezTo>
                        <a:pt x="0" y="1342238"/>
                        <a:pt x="443287" y="0"/>
                        <a:pt x="990110" y="0"/>
                      </a:cubicBezTo>
                      <a:cubicBezTo>
                        <a:pt x="1536933" y="0"/>
                        <a:pt x="1980220" y="1342238"/>
                        <a:pt x="1980220" y="1951467"/>
                      </a:cubicBezTo>
                      <a:cubicBezTo>
                        <a:pt x="1815202" y="2135318"/>
                        <a:pt x="165018" y="2135318"/>
                        <a:pt x="0" y="19514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アーチ 18"/>
                <p:cNvSpPr/>
                <p:nvPr/>
              </p:nvSpPr>
              <p:spPr bwMode="auto">
                <a:xfrm>
                  <a:off x="5088015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アーチ 19"/>
                <p:cNvSpPr/>
                <p:nvPr/>
              </p:nvSpPr>
              <p:spPr bwMode="auto">
                <a:xfrm>
                  <a:off x="5878127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59801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ボックス 27"/>
          <p:cNvSpPr txBox="1"/>
          <p:nvPr/>
        </p:nvSpPr>
        <p:spPr>
          <a:xfrm>
            <a:off x="5945" y="413665"/>
            <a:ext cx="9900055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ご来院の方は</a:t>
            </a:r>
            <a:endParaRPr kumimoji="1" lang="en-US" altLang="ja-JP" sz="8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945" y="5625748"/>
            <a:ext cx="9900055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スリッパ</a:t>
            </a:r>
            <a:r>
              <a:rPr kumimoji="1" lang="ja-JP" altLang="en-US" sz="66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をご利用下さい</a:t>
            </a:r>
            <a:endParaRPr kumimoji="1" lang="en-US" altLang="ja-JP" sz="66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5" name="グループ化 34"/>
          <p:cNvGrpSpPr/>
          <p:nvPr/>
        </p:nvGrpSpPr>
        <p:grpSpPr>
          <a:xfrm>
            <a:off x="3194878" y="1696925"/>
            <a:ext cx="3632642" cy="3568124"/>
            <a:chOff x="4547586" y="1377861"/>
            <a:chExt cx="2864316" cy="2864316"/>
          </a:xfrm>
        </p:grpSpPr>
        <p:sp>
          <p:nvSpPr>
            <p:cNvPr id="36" name="ドーナツ 35"/>
            <p:cNvSpPr/>
            <p:nvPr/>
          </p:nvSpPr>
          <p:spPr bwMode="auto">
            <a:xfrm>
              <a:off x="4547586" y="1377861"/>
              <a:ext cx="2864316" cy="2864316"/>
            </a:xfrm>
            <a:prstGeom prst="donut">
              <a:avLst>
                <a:gd name="adj" fmla="val 706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/>
            <p:cNvGrpSpPr/>
            <p:nvPr/>
          </p:nvGrpSpPr>
          <p:grpSpPr>
            <a:xfrm>
              <a:off x="4875107" y="1645418"/>
              <a:ext cx="2209274" cy="2424962"/>
              <a:chOff x="4762405" y="1521712"/>
              <a:chExt cx="2434678" cy="2672373"/>
            </a:xfrm>
          </p:grpSpPr>
          <p:grpSp>
            <p:nvGrpSpPr>
              <p:cNvPr id="38" name="グループ化 37"/>
              <p:cNvGrpSpPr/>
              <p:nvPr/>
            </p:nvGrpSpPr>
            <p:grpSpPr>
              <a:xfrm>
                <a:off x="4762405" y="1521712"/>
                <a:ext cx="1217339" cy="2672373"/>
                <a:chOff x="4762405" y="1521712"/>
                <a:chExt cx="1980220" cy="4347093"/>
              </a:xfrm>
            </p:grpSpPr>
            <p:grpSp>
              <p:nvGrpSpPr>
                <p:cNvPr id="46" name="グループ化 45"/>
                <p:cNvGrpSpPr/>
                <p:nvPr/>
              </p:nvGrpSpPr>
              <p:grpSpPr>
                <a:xfrm>
                  <a:off x="4836007" y="2878139"/>
                  <a:ext cx="1804490" cy="2990666"/>
                  <a:chOff x="4813314" y="2703375"/>
                  <a:chExt cx="1849876" cy="3065885"/>
                </a:xfrm>
                <a:solidFill>
                  <a:srgbClr val="92D050"/>
                </a:solidFill>
              </p:grpSpPr>
              <p:sp>
                <p:nvSpPr>
                  <p:cNvPr id="50" name="円/楕円 42"/>
                  <p:cNvSpPr/>
                  <p:nvPr/>
                </p:nvSpPr>
                <p:spPr bwMode="auto">
                  <a:xfrm>
                    <a:off x="4813314" y="2703375"/>
                    <a:ext cx="1849876" cy="3065885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円/楕円 42"/>
                  <p:cNvSpPr/>
                  <p:nvPr/>
                </p:nvSpPr>
                <p:spPr bwMode="auto">
                  <a:xfrm>
                    <a:off x="4915906" y="2843979"/>
                    <a:ext cx="1644692" cy="2784676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7" name="円/楕円 41"/>
                <p:cNvSpPr/>
                <p:nvPr/>
              </p:nvSpPr>
              <p:spPr bwMode="auto">
                <a:xfrm>
                  <a:off x="4762405" y="1521712"/>
                  <a:ext cx="1980220" cy="1951467"/>
                </a:xfrm>
                <a:custGeom>
                  <a:avLst/>
                  <a:gdLst>
                    <a:gd name="connsiteX0" fmla="*/ 0 w 1980220"/>
                    <a:gd name="connsiteY0" fmla="*/ 1103107 h 2206214"/>
                    <a:gd name="connsiteX1" fmla="*/ 990110 w 1980220"/>
                    <a:gd name="connsiteY1" fmla="*/ 0 h 2206214"/>
                    <a:gd name="connsiteX2" fmla="*/ 1980220 w 1980220"/>
                    <a:gd name="connsiteY2" fmla="*/ 1103107 h 2206214"/>
                    <a:gd name="connsiteX3" fmla="*/ 990110 w 1980220"/>
                    <a:gd name="connsiteY3" fmla="*/ 2206214 h 2206214"/>
                    <a:gd name="connsiteX4" fmla="*/ 0 w 1980220"/>
                    <a:gd name="connsiteY4" fmla="*/ 1103107 h 2206214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951467 h 1951467"/>
                    <a:gd name="connsiteX1" fmla="*/ 990110 w 1980220"/>
                    <a:gd name="connsiteY1" fmla="*/ 0 h 1951467"/>
                    <a:gd name="connsiteX2" fmla="*/ 1980220 w 1980220"/>
                    <a:gd name="connsiteY2" fmla="*/ 1951467 h 1951467"/>
                    <a:gd name="connsiteX3" fmla="*/ 0 w 1980220"/>
                    <a:gd name="connsiteY3" fmla="*/ 1951467 h 1951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0220" h="1951467">
                      <a:moveTo>
                        <a:pt x="0" y="1951467"/>
                      </a:moveTo>
                      <a:cubicBezTo>
                        <a:pt x="0" y="1342238"/>
                        <a:pt x="443287" y="0"/>
                        <a:pt x="990110" y="0"/>
                      </a:cubicBezTo>
                      <a:cubicBezTo>
                        <a:pt x="1536933" y="0"/>
                        <a:pt x="1980220" y="1342238"/>
                        <a:pt x="1980220" y="1951467"/>
                      </a:cubicBezTo>
                      <a:cubicBezTo>
                        <a:pt x="1815202" y="2135318"/>
                        <a:pt x="165018" y="2135318"/>
                        <a:pt x="0" y="19514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アーチ 47"/>
                <p:cNvSpPr/>
                <p:nvPr/>
              </p:nvSpPr>
              <p:spPr bwMode="auto">
                <a:xfrm>
                  <a:off x="5088015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アーチ 48"/>
                <p:cNvSpPr/>
                <p:nvPr/>
              </p:nvSpPr>
              <p:spPr bwMode="auto">
                <a:xfrm>
                  <a:off x="5878127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" name="グループ化 38"/>
              <p:cNvGrpSpPr/>
              <p:nvPr/>
            </p:nvGrpSpPr>
            <p:grpSpPr>
              <a:xfrm>
                <a:off x="5979744" y="1521712"/>
                <a:ext cx="1217339" cy="2672373"/>
                <a:chOff x="4762405" y="1521712"/>
                <a:chExt cx="1980220" cy="4347093"/>
              </a:xfrm>
            </p:grpSpPr>
            <p:grpSp>
              <p:nvGrpSpPr>
                <p:cNvPr id="40" name="グループ化 39"/>
                <p:cNvGrpSpPr/>
                <p:nvPr/>
              </p:nvGrpSpPr>
              <p:grpSpPr>
                <a:xfrm>
                  <a:off x="4836007" y="2878139"/>
                  <a:ext cx="1804490" cy="2990666"/>
                  <a:chOff x="4813314" y="2703375"/>
                  <a:chExt cx="1849876" cy="3065885"/>
                </a:xfrm>
                <a:solidFill>
                  <a:srgbClr val="92D050"/>
                </a:solidFill>
              </p:grpSpPr>
              <p:sp>
                <p:nvSpPr>
                  <p:cNvPr id="44" name="円/楕円 42"/>
                  <p:cNvSpPr/>
                  <p:nvPr/>
                </p:nvSpPr>
                <p:spPr bwMode="auto">
                  <a:xfrm>
                    <a:off x="4813314" y="2703375"/>
                    <a:ext cx="1849876" cy="3065885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円/楕円 42"/>
                  <p:cNvSpPr/>
                  <p:nvPr/>
                </p:nvSpPr>
                <p:spPr bwMode="auto">
                  <a:xfrm>
                    <a:off x="4915906" y="2843979"/>
                    <a:ext cx="1644692" cy="2784676"/>
                  </a:xfrm>
                  <a:custGeom>
                    <a:avLst/>
                    <a:gdLst>
                      <a:gd name="connsiteX0" fmla="*/ 0 w 1789625"/>
                      <a:gd name="connsiteY0" fmla="*/ 2006875 h 4013749"/>
                      <a:gd name="connsiteX1" fmla="*/ 894813 w 1789625"/>
                      <a:gd name="connsiteY1" fmla="*/ 0 h 4013749"/>
                      <a:gd name="connsiteX2" fmla="*/ 1789626 w 1789625"/>
                      <a:gd name="connsiteY2" fmla="*/ 2006875 h 4013749"/>
                      <a:gd name="connsiteX3" fmla="*/ 894813 w 1789625"/>
                      <a:gd name="connsiteY3" fmla="*/ 4013750 h 4013749"/>
                      <a:gd name="connsiteX4" fmla="*/ 0 w 1789625"/>
                      <a:gd name="connsiteY4" fmla="*/ 2006875 h 4013749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2006875 h 4013750"/>
                      <a:gd name="connsiteX1" fmla="*/ 894813 w 1789626"/>
                      <a:gd name="connsiteY1" fmla="*/ 0 h 4013750"/>
                      <a:gd name="connsiteX2" fmla="*/ 1789626 w 1789626"/>
                      <a:gd name="connsiteY2" fmla="*/ 2006875 h 4013750"/>
                      <a:gd name="connsiteX3" fmla="*/ 894813 w 1789626"/>
                      <a:gd name="connsiteY3" fmla="*/ 4013750 h 4013750"/>
                      <a:gd name="connsiteX4" fmla="*/ 0 w 1789626"/>
                      <a:gd name="connsiteY4" fmla="*/ 2006875 h 4013750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  <a:gd name="connsiteX0" fmla="*/ 0 w 1789626"/>
                      <a:gd name="connsiteY0" fmla="*/ 891980 h 2898855"/>
                      <a:gd name="connsiteX1" fmla="*/ 885935 w 1789626"/>
                      <a:gd name="connsiteY1" fmla="*/ 21447 h 2898855"/>
                      <a:gd name="connsiteX2" fmla="*/ 1789626 w 1789626"/>
                      <a:gd name="connsiteY2" fmla="*/ 891980 h 2898855"/>
                      <a:gd name="connsiteX3" fmla="*/ 894813 w 1789626"/>
                      <a:gd name="connsiteY3" fmla="*/ 2898855 h 2898855"/>
                      <a:gd name="connsiteX4" fmla="*/ 0 w 1789626"/>
                      <a:gd name="connsiteY4" fmla="*/ 891980 h 28988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626" h="2898855">
                        <a:moveTo>
                          <a:pt x="0" y="891980"/>
                        </a:moveTo>
                        <a:cubicBezTo>
                          <a:pt x="0" y="-216386"/>
                          <a:pt x="391743" y="21447"/>
                          <a:pt x="885935" y="21447"/>
                        </a:cubicBezTo>
                        <a:cubicBezTo>
                          <a:pt x="1380127" y="21447"/>
                          <a:pt x="1789626" y="-216386"/>
                          <a:pt x="1789626" y="891980"/>
                        </a:cubicBezTo>
                        <a:cubicBezTo>
                          <a:pt x="1789626" y="2000346"/>
                          <a:pt x="1638072" y="2898855"/>
                          <a:pt x="894813" y="2898855"/>
                        </a:cubicBezTo>
                        <a:cubicBezTo>
                          <a:pt x="151554" y="2898855"/>
                          <a:pt x="0" y="2000346"/>
                          <a:pt x="0" y="891980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" name="円/楕円 41"/>
                <p:cNvSpPr/>
                <p:nvPr/>
              </p:nvSpPr>
              <p:spPr bwMode="auto">
                <a:xfrm>
                  <a:off x="4762405" y="1521712"/>
                  <a:ext cx="1980220" cy="1951467"/>
                </a:xfrm>
                <a:custGeom>
                  <a:avLst/>
                  <a:gdLst>
                    <a:gd name="connsiteX0" fmla="*/ 0 w 1980220"/>
                    <a:gd name="connsiteY0" fmla="*/ 1103107 h 2206214"/>
                    <a:gd name="connsiteX1" fmla="*/ 990110 w 1980220"/>
                    <a:gd name="connsiteY1" fmla="*/ 0 h 2206214"/>
                    <a:gd name="connsiteX2" fmla="*/ 1980220 w 1980220"/>
                    <a:gd name="connsiteY2" fmla="*/ 1103107 h 2206214"/>
                    <a:gd name="connsiteX3" fmla="*/ 990110 w 1980220"/>
                    <a:gd name="connsiteY3" fmla="*/ 2206214 h 2206214"/>
                    <a:gd name="connsiteX4" fmla="*/ 0 w 1980220"/>
                    <a:gd name="connsiteY4" fmla="*/ 1103107 h 2206214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103107 h 1103107"/>
                    <a:gd name="connsiteX1" fmla="*/ 990110 w 1980220"/>
                    <a:gd name="connsiteY1" fmla="*/ 0 h 1103107"/>
                    <a:gd name="connsiteX2" fmla="*/ 1980220 w 1980220"/>
                    <a:gd name="connsiteY2" fmla="*/ 1103107 h 1103107"/>
                    <a:gd name="connsiteX3" fmla="*/ 0 w 1980220"/>
                    <a:gd name="connsiteY3" fmla="*/ 1103107 h 1103107"/>
                    <a:gd name="connsiteX0" fmla="*/ 0 w 1980220"/>
                    <a:gd name="connsiteY0" fmla="*/ 1951467 h 1951467"/>
                    <a:gd name="connsiteX1" fmla="*/ 990110 w 1980220"/>
                    <a:gd name="connsiteY1" fmla="*/ 0 h 1951467"/>
                    <a:gd name="connsiteX2" fmla="*/ 1980220 w 1980220"/>
                    <a:gd name="connsiteY2" fmla="*/ 1951467 h 1951467"/>
                    <a:gd name="connsiteX3" fmla="*/ 0 w 1980220"/>
                    <a:gd name="connsiteY3" fmla="*/ 1951467 h 1951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0220" h="1951467">
                      <a:moveTo>
                        <a:pt x="0" y="1951467"/>
                      </a:moveTo>
                      <a:cubicBezTo>
                        <a:pt x="0" y="1342238"/>
                        <a:pt x="443287" y="0"/>
                        <a:pt x="990110" y="0"/>
                      </a:cubicBezTo>
                      <a:cubicBezTo>
                        <a:pt x="1536933" y="0"/>
                        <a:pt x="1980220" y="1342238"/>
                        <a:pt x="1980220" y="1951467"/>
                      </a:cubicBezTo>
                      <a:cubicBezTo>
                        <a:pt x="1815202" y="2135318"/>
                        <a:pt x="165018" y="2135318"/>
                        <a:pt x="0" y="19514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アーチ 41"/>
                <p:cNvSpPr/>
                <p:nvPr/>
              </p:nvSpPr>
              <p:spPr bwMode="auto">
                <a:xfrm>
                  <a:off x="5088015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アーチ 42"/>
                <p:cNvSpPr/>
                <p:nvPr/>
              </p:nvSpPr>
              <p:spPr bwMode="auto">
                <a:xfrm>
                  <a:off x="5878127" y="2495786"/>
                  <a:ext cx="495055" cy="495055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5661147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pop219_スリッパをご利用ください</dc:title>
  <dc:subject>pop219_スリッパをご利用ください</dc:subject>
  <dc:creator>http://www.digipot.net</dc:creator>
  <cp:lastModifiedBy/>
  <cp:revision>1</cp:revision>
  <dcterms:created xsi:type="dcterms:W3CDTF">2014-03-04T08:15:24Z</dcterms:created>
  <dcterms:modified xsi:type="dcterms:W3CDTF">2014-03-27T06:40:16Z</dcterms:modified>
  <cp:version>1</cp:version>
</cp:coreProperties>
</file>