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8" r:id="rId3"/>
    <p:sldId id="270" r:id="rId4"/>
    <p:sldId id="275" r:id="rId5"/>
    <p:sldId id="279" r:id="rId6"/>
    <p:sldId id="274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1200" y="-25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284158" y="624528"/>
            <a:ext cx="6340197" cy="8588248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工場内</a:t>
            </a:r>
            <a:endParaRPr lang="en-US" altLang="ja-JP" sz="1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ja-JP" altLang="en-US" sz="1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走る</a:t>
            </a:r>
            <a:r>
              <a:rPr lang="ja-JP" altLang="en-US" sz="1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と</a:t>
            </a:r>
            <a:r>
              <a:rPr lang="ja-JP" altLang="en-US" sz="1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危険</a:t>
            </a:r>
            <a:endParaRPr lang="ja-JP" altLang="en-US" sz="1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星 24 4"/>
          <p:cNvSpPr/>
          <p:nvPr/>
        </p:nvSpPr>
        <p:spPr>
          <a:xfrm>
            <a:off x="452501" y="503676"/>
            <a:ext cx="5946830" cy="8949824"/>
          </a:xfrm>
          <a:prstGeom prst="star24">
            <a:avLst>
              <a:gd name="adj" fmla="val 39881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73705" y="624529"/>
            <a:ext cx="3000821" cy="8588248"/>
          </a:xfrm>
          <a:prstGeom prst="rect">
            <a:avLst/>
          </a:prstGeom>
          <a:noFill/>
        </p:spPr>
        <p:txBody>
          <a:bodyPr vert="eaVert" wrap="none" rtlCol="0" anchor="b">
            <a:spAutoFit/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200" dirty="0" smtClean="0">
                <a:solidFill>
                  <a:srgbClr val="FF0000"/>
                </a:solidFill>
                <a:effectLst/>
              </a:rPr>
              <a:t>走ると危険</a:t>
            </a:r>
            <a:endParaRPr lang="ja-JP" altLang="en-US" sz="13200" dirty="0">
              <a:solidFill>
                <a:srgbClr val="FF0000"/>
              </a:solidFill>
              <a:effectLst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933945" y="1653118"/>
            <a:ext cx="3100849" cy="6190156"/>
          </a:xfrm>
          <a:prstGeom prst="rect">
            <a:avLst/>
          </a:prstGeom>
          <a:noFill/>
        </p:spPr>
        <p:txBody>
          <a:bodyPr vert="eaVert" wrap="none" rtlCol="0" anchor="b">
            <a:spAutoFit/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19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5800" dirty="0" smtClean="0">
                <a:solidFill>
                  <a:schemeClr val="tx1"/>
                </a:solidFill>
              </a:rPr>
              <a:t>工場内</a:t>
            </a:r>
            <a:endParaRPr lang="ja-JP" altLang="en-US" sz="15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796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グループ化 19"/>
          <p:cNvGrpSpPr/>
          <p:nvPr/>
        </p:nvGrpSpPr>
        <p:grpSpPr>
          <a:xfrm>
            <a:off x="525780" y="1864008"/>
            <a:ext cx="5828403" cy="5990777"/>
            <a:chOff x="3190619" y="1563137"/>
            <a:chExt cx="3163564" cy="3251698"/>
          </a:xfrm>
        </p:grpSpPr>
        <p:sp>
          <p:nvSpPr>
            <p:cNvPr id="21" name="星 16 20"/>
            <p:cNvSpPr/>
            <p:nvPr/>
          </p:nvSpPr>
          <p:spPr bwMode="auto">
            <a:xfrm>
              <a:off x="4228922" y="1563137"/>
              <a:ext cx="1166038" cy="1166038"/>
            </a:xfrm>
            <a:prstGeom prst="star16">
              <a:avLst>
                <a:gd name="adj" fmla="val 34924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" name="グループ化 21"/>
            <p:cNvGrpSpPr/>
            <p:nvPr/>
          </p:nvGrpSpPr>
          <p:grpSpPr>
            <a:xfrm rot="21156486">
              <a:off x="3190619" y="2063670"/>
              <a:ext cx="1922644" cy="2726902"/>
              <a:chOff x="3190619" y="2063670"/>
              <a:chExt cx="1922644" cy="2726902"/>
            </a:xfrm>
          </p:grpSpPr>
          <p:grpSp>
            <p:nvGrpSpPr>
              <p:cNvPr id="73" name="グループ化 72"/>
              <p:cNvGrpSpPr/>
              <p:nvPr/>
            </p:nvGrpSpPr>
            <p:grpSpPr>
              <a:xfrm rot="2376543">
                <a:off x="3190619" y="2063670"/>
                <a:ext cx="1922644" cy="2726902"/>
                <a:chOff x="4018864" y="1717572"/>
                <a:chExt cx="812731" cy="1152704"/>
              </a:xfrm>
            </p:grpSpPr>
            <p:grpSp>
              <p:nvGrpSpPr>
                <p:cNvPr id="76" name="グループ化 75"/>
                <p:cNvGrpSpPr/>
                <p:nvPr/>
              </p:nvGrpSpPr>
              <p:grpSpPr>
                <a:xfrm rot="19800000">
                  <a:off x="4018864" y="1717572"/>
                  <a:ext cx="812731" cy="1152704"/>
                  <a:chOff x="6471153" y="3075942"/>
                  <a:chExt cx="812731" cy="1152704"/>
                </a:xfrm>
                <a:solidFill>
                  <a:schemeClr val="tx1"/>
                </a:solidFill>
              </p:grpSpPr>
              <p:sp>
                <p:nvSpPr>
                  <p:cNvPr id="90" name="Oval 255"/>
                  <p:cNvSpPr>
                    <a:spLocks noChangeArrowheads="1"/>
                  </p:cNvSpPr>
                  <p:nvPr/>
                </p:nvSpPr>
                <p:spPr bwMode="auto">
                  <a:xfrm>
                    <a:off x="6657270" y="3075942"/>
                    <a:ext cx="288925" cy="2889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91" name="AutoShape 256"/>
                  <p:cNvSpPr>
                    <a:spLocks noChangeArrowheads="1"/>
                  </p:cNvSpPr>
                  <p:nvPr/>
                </p:nvSpPr>
                <p:spPr bwMode="auto">
                  <a:xfrm rot="21160244">
                    <a:off x="6734059" y="3315763"/>
                    <a:ext cx="266700" cy="53975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92" name="グループ化 91"/>
                  <p:cNvGrpSpPr/>
                  <p:nvPr/>
                </p:nvGrpSpPr>
                <p:grpSpPr>
                  <a:xfrm rot="20989763">
                    <a:off x="6508389" y="3743884"/>
                    <a:ext cx="384662" cy="399541"/>
                    <a:chOff x="6555250" y="3682375"/>
                    <a:chExt cx="384662" cy="399541"/>
                  </a:xfrm>
                  <a:grpFill/>
                </p:grpSpPr>
                <p:sp>
                  <p:nvSpPr>
                    <p:cNvPr id="100" name="AutoShape 261"/>
                    <p:cNvSpPr>
                      <a:spLocks noChangeArrowheads="1"/>
                    </p:cNvSpPr>
                    <p:nvPr/>
                  </p:nvSpPr>
                  <p:spPr bwMode="auto">
                    <a:xfrm rot="6300000">
                      <a:off x="6692262" y="3795087"/>
                      <a:ext cx="360362" cy="1349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01" name="AutoShape 262"/>
                    <p:cNvSpPr>
                      <a:spLocks noChangeArrowheads="1"/>
                    </p:cNvSpPr>
                    <p:nvPr/>
                  </p:nvSpPr>
                  <p:spPr bwMode="auto">
                    <a:xfrm rot="9543337">
                      <a:off x="6555250" y="3946979"/>
                      <a:ext cx="360363" cy="13493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  <p:sp>
                <p:nvSpPr>
                  <p:cNvPr id="93" name="AutoShape 264"/>
                  <p:cNvSpPr>
                    <a:spLocks noChangeArrowheads="1"/>
                  </p:cNvSpPr>
                  <p:nvPr/>
                </p:nvSpPr>
                <p:spPr bwMode="auto">
                  <a:xfrm rot="2262354">
                    <a:off x="6853917" y="3787774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94" name="AutoShape 265"/>
                  <p:cNvSpPr>
                    <a:spLocks noChangeArrowheads="1"/>
                  </p:cNvSpPr>
                  <p:nvPr/>
                </p:nvSpPr>
                <p:spPr bwMode="auto">
                  <a:xfrm rot="4500000">
                    <a:off x="6977626" y="3980996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95" name="AutoShape 278"/>
                  <p:cNvSpPr>
                    <a:spLocks noChangeArrowheads="1"/>
                  </p:cNvSpPr>
                  <p:nvPr/>
                </p:nvSpPr>
                <p:spPr bwMode="auto">
                  <a:xfrm rot="1535525">
                    <a:off x="6788295" y="3453147"/>
                    <a:ext cx="315913" cy="9048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96" name="AutoShape 279"/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967971" y="3423607"/>
                    <a:ext cx="315913" cy="904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97" name="グループ化 96"/>
                  <p:cNvGrpSpPr/>
                  <p:nvPr/>
                </p:nvGrpSpPr>
                <p:grpSpPr>
                  <a:xfrm rot="2256681">
                    <a:off x="6471153" y="3378061"/>
                    <a:ext cx="328618" cy="375091"/>
                    <a:chOff x="6102574" y="3333375"/>
                    <a:chExt cx="315913" cy="375091"/>
                  </a:xfrm>
                  <a:grpFill/>
                </p:grpSpPr>
                <p:sp>
                  <p:nvSpPr>
                    <p:cNvPr id="98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5372607">
                      <a:off x="6044253" y="3528232"/>
                      <a:ext cx="272738" cy="8773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99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102574" y="3333375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</p:grpSp>
            <p:grpSp>
              <p:nvGrpSpPr>
                <p:cNvPr id="77" name="グループ化 76"/>
                <p:cNvGrpSpPr/>
                <p:nvPr/>
              </p:nvGrpSpPr>
              <p:grpSpPr>
                <a:xfrm rot="19800000">
                  <a:off x="4018864" y="1717572"/>
                  <a:ext cx="812731" cy="1152704"/>
                  <a:chOff x="6471153" y="3075942"/>
                  <a:chExt cx="812731" cy="1152704"/>
                </a:xfrm>
              </p:grpSpPr>
              <p:sp>
                <p:nvSpPr>
                  <p:cNvPr id="78" name="Oval 255"/>
                  <p:cNvSpPr>
                    <a:spLocks noChangeArrowheads="1"/>
                  </p:cNvSpPr>
                  <p:nvPr/>
                </p:nvSpPr>
                <p:spPr bwMode="auto">
                  <a:xfrm>
                    <a:off x="6657270" y="3075942"/>
                    <a:ext cx="288925" cy="288925"/>
                  </a:xfrm>
                  <a:prstGeom prst="ellipse">
                    <a:avLst/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79" name="AutoShape 256"/>
                  <p:cNvSpPr>
                    <a:spLocks noChangeArrowheads="1"/>
                  </p:cNvSpPr>
                  <p:nvPr/>
                </p:nvSpPr>
                <p:spPr bwMode="auto">
                  <a:xfrm rot="21160244">
                    <a:off x="6734059" y="3315763"/>
                    <a:ext cx="266700" cy="53975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80" name="グループ化 79"/>
                  <p:cNvGrpSpPr/>
                  <p:nvPr/>
                </p:nvGrpSpPr>
                <p:grpSpPr>
                  <a:xfrm rot="20989763">
                    <a:off x="6508389" y="3743884"/>
                    <a:ext cx="384662" cy="399541"/>
                    <a:chOff x="6555250" y="3682375"/>
                    <a:chExt cx="384662" cy="399541"/>
                  </a:xfrm>
                </p:grpSpPr>
                <p:sp>
                  <p:nvSpPr>
                    <p:cNvPr id="88" name="AutoShape 261"/>
                    <p:cNvSpPr>
                      <a:spLocks noChangeArrowheads="1"/>
                    </p:cNvSpPr>
                    <p:nvPr/>
                  </p:nvSpPr>
                  <p:spPr bwMode="auto">
                    <a:xfrm rot="6300000">
                      <a:off x="6692262" y="3795087"/>
                      <a:ext cx="360362" cy="13493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89" name="AutoShape 262"/>
                    <p:cNvSpPr>
                      <a:spLocks noChangeArrowheads="1"/>
                    </p:cNvSpPr>
                    <p:nvPr/>
                  </p:nvSpPr>
                  <p:spPr bwMode="auto">
                    <a:xfrm rot="9543337">
                      <a:off x="6555250" y="3946979"/>
                      <a:ext cx="360363" cy="13493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  <p:sp>
                <p:nvSpPr>
                  <p:cNvPr id="81" name="AutoShape 264"/>
                  <p:cNvSpPr>
                    <a:spLocks noChangeArrowheads="1"/>
                  </p:cNvSpPr>
                  <p:nvPr/>
                </p:nvSpPr>
                <p:spPr bwMode="auto">
                  <a:xfrm rot="2262354">
                    <a:off x="6853917" y="3787774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82" name="AutoShape 265"/>
                  <p:cNvSpPr>
                    <a:spLocks noChangeArrowheads="1"/>
                  </p:cNvSpPr>
                  <p:nvPr/>
                </p:nvSpPr>
                <p:spPr bwMode="auto">
                  <a:xfrm rot="4500000">
                    <a:off x="6977626" y="3980996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83" name="AutoShape 278"/>
                  <p:cNvSpPr>
                    <a:spLocks noChangeArrowheads="1"/>
                  </p:cNvSpPr>
                  <p:nvPr/>
                </p:nvSpPr>
                <p:spPr bwMode="auto">
                  <a:xfrm rot="1535525">
                    <a:off x="6788295" y="3453147"/>
                    <a:ext cx="315913" cy="9048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84" name="AutoShape 279"/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967971" y="3423607"/>
                    <a:ext cx="315913" cy="9048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85" name="グループ化 84"/>
                  <p:cNvGrpSpPr/>
                  <p:nvPr/>
                </p:nvGrpSpPr>
                <p:grpSpPr>
                  <a:xfrm rot="2256681">
                    <a:off x="6471153" y="3378061"/>
                    <a:ext cx="328618" cy="375091"/>
                    <a:chOff x="6102574" y="3333375"/>
                    <a:chExt cx="315913" cy="375091"/>
                  </a:xfrm>
                </p:grpSpPr>
                <p:sp>
                  <p:nvSpPr>
                    <p:cNvPr id="86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5372607">
                      <a:off x="6044253" y="3528232"/>
                      <a:ext cx="272738" cy="8773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87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102574" y="3333375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</p:grpSp>
          </p:grpSp>
          <p:sp>
            <p:nvSpPr>
              <p:cNvPr id="74" name="フリーフォーム 73"/>
              <p:cNvSpPr/>
              <p:nvPr/>
            </p:nvSpPr>
            <p:spPr bwMode="auto">
              <a:xfrm>
                <a:off x="4098724" y="2213865"/>
                <a:ext cx="189209" cy="214822"/>
              </a:xfrm>
              <a:custGeom>
                <a:avLst/>
                <a:gdLst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26670 w 1101090"/>
                  <a:gd name="connsiteY3" fmla="*/ 697230 h 758190"/>
                  <a:gd name="connsiteX4" fmla="*/ 933450 w 1101090"/>
                  <a:gd name="connsiteY4" fmla="*/ 422910 h 758190"/>
                  <a:gd name="connsiteX5" fmla="*/ 3810 w 1101090"/>
                  <a:gd name="connsiteY5" fmla="*/ 5715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26670 w 1101090"/>
                  <a:gd name="connsiteY3" fmla="*/ 697230 h 758190"/>
                  <a:gd name="connsiteX4" fmla="*/ 933450 w 1101090"/>
                  <a:gd name="connsiteY4" fmla="*/ 42291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30480 w 1101090"/>
                  <a:gd name="connsiteY3" fmla="*/ 655320 h 758190"/>
                  <a:gd name="connsiteX4" fmla="*/ 933450 w 1101090"/>
                  <a:gd name="connsiteY4" fmla="*/ 42291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30480 w 1101090"/>
                  <a:gd name="connsiteY3" fmla="*/ 655320 h 758190"/>
                  <a:gd name="connsiteX4" fmla="*/ 864870 w 1101090"/>
                  <a:gd name="connsiteY4" fmla="*/ 41529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028700 w 1101090"/>
                  <a:gd name="connsiteY1" fmla="*/ 403860 h 758190"/>
                  <a:gd name="connsiteX2" fmla="*/ 1101090 w 1101090"/>
                  <a:gd name="connsiteY2" fmla="*/ 426720 h 758190"/>
                  <a:gd name="connsiteX3" fmla="*/ 30480 w 1101090"/>
                  <a:gd name="connsiteY3" fmla="*/ 758190 h 758190"/>
                  <a:gd name="connsiteX4" fmla="*/ 30480 w 1101090"/>
                  <a:gd name="connsiteY4" fmla="*/ 655320 h 758190"/>
                  <a:gd name="connsiteX5" fmla="*/ 864870 w 1101090"/>
                  <a:gd name="connsiteY5" fmla="*/ 415290 h 758190"/>
                  <a:gd name="connsiteX6" fmla="*/ 3810 w 1101090"/>
                  <a:gd name="connsiteY6" fmla="*/ 99060 h 758190"/>
                  <a:gd name="connsiteX7" fmla="*/ 0 w 1101090"/>
                  <a:gd name="connsiteY7" fmla="*/ 0 h 758190"/>
                  <a:gd name="connsiteX0" fmla="*/ 0 w 1028700"/>
                  <a:gd name="connsiteY0" fmla="*/ 0 h 758190"/>
                  <a:gd name="connsiteX1" fmla="*/ 1028700 w 1028700"/>
                  <a:gd name="connsiteY1" fmla="*/ 403860 h 758190"/>
                  <a:gd name="connsiteX2" fmla="*/ 1021080 w 1028700"/>
                  <a:gd name="connsiteY2" fmla="*/ 457200 h 758190"/>
                  <a:gd name="connsiteX3" fmla="*/ 30480 w 1028700"/>
                  <a:gd name="connsiteY3" fmla="*/ 758190 h 758190"/>
                  <a:gd name="connsiteX4" fmla="*/ 30480 w 1028700"/>
                  <a:gd name="connsiteY4" fmla="*/ 655320 h 758190"/>
                  <a:gd name="connsiteX5" fmla="*/ 864870 w 1028700"/>
                  <a:gd name="connsiteY5" fmla="*/ 415290 h 758190"/>
                  <a:gd name="connsiteX6" fmla="*/ 3810 w 1028700"/>
                  <a:gd name="connsiteY6" fmla="*/ 99060 h 758190"/>
                  <a:gd name="connsiteX7" fmla="*/ 0 w 1028700"/>
                  <a:gd name="connsiteY7" fmla="*/ 0 h 758190"/>
                  <a:gd name="connsiteX0" fmla="*/ 0 w 1021080"/>
                  <a:gd name="connsiteY0" fmla="*/ 0 h 758190"/>
                  <a:gd name="connsiteX1" fmla="*/ 1009650 w 1021080"/>
                  <a:gd name="connsiteY1" fmla="*/ 38481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64870 w 1021080"/>
                  <a:gd name="connsiteY5" fmla="*/ 41529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64870 w 1021080"/>
                  <a:gd name="connsiteY5" fmla="*/ 41529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30272 w 1021080"/>
                  <a:gd name="connsiteY5" fmla="*/ 40767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6246 w 1021080"/>
                  <a:gd name="connsiteY4" fmla="*/ 640080 h 758190"/>
                  <a:gd name="connsiteX5" fmla="*/ 830272 w 1021080"/>
                  <a:gd name="connsiteY5" fmla="*/ 40767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1957 w 1023037"/>
                  <a:gd name="connsiteY0" fmla="*/ 0 h 758190"/>
                  <a:gd name="connsiteX1" fmla="*/ 1017374 w 1023037"/>
                  <a:gd name="connsiteY1" fmla="*/ 373380 h 758190"/>
                  <a:gd name="connsiteX2" fmla="*/ 1023037 w 1023037"/>
                  <a:gd name="connsiteY2" fmla="*/ 457200 h 758190"/>
                  <a:gd name="connsiteX3" fmla="*/ 32437 w 1023037"/>
                  <a:gd name="connsiteY3" fmla="*/ 758190 h 758190"/>
                  <a:gd name="connsiteX4" fmla="*/ 38203 w 1023037"/>
                  <a:gd name="connsiteY4" fmla="*/ 640080 h 758190"/>
                  <a:gd name="connsiteX5" fmla="*/ 832229 w 1023037"/>
                  <a:gd name="connsiteY5" fmla="*/ 407670 h 758190"/>
                  <a:gd name="connsiteX6" fmla="*/ 0 w 1023037"/>
                  <a:gd name="connsiteY6" fmla="*/ 118110 h 758190"/>
                  <a:gd name="connsiteX7" fmla="*/ 1957 w 1023037"/>
                  <a:gd name="connsiteY7" fmla="*/ 0 h 758190"/>
                  <a:gd name="connsiteX0" fmla="*/ 1957 w 1023037"/>
                  <a:gd name="connsiteY0" fmla="*/ 0 h 758190"/>
                  <a:gd name="connsiteX1" fmla="*/ 1017374 w 1023037"/>
                  <a:gd name="connsiteY1" fmla="*/ 373380 h 758190"/>
                  <a:gd name="connsiteX2" fmla="*/ 1023037 w 1023037"/>
                  <a:gd name="connsiteY2" fmla="*/ 457200 h 758190"/>
                  <a:gd name="connsiteX3" fmla="*/ 32437 w 1023037"/>
                  <a:gd name="connsiteY3" fmla="*/ 758190 h 758190"/>
                  <a:gd name="connsiteX4" fmla="*/ 3605 w 1023037"/>
                  <a:gd name="connsiteY4" fmla="*/ 647700 h 758190"/>
                  <a:gd name="connsiteX5" fmla="*/ 832229 w 1023037"/>
                  <a:gd name="connsiteY5" fmla="*/ 407670 h 758190"/>
                  <a:gd name="connsiteX6" fmla="*/ 0 w 1023037"/>
                  <a:gd name="connsiteY6" fmla="*/ 118110 h 758190"/>
                  <a:gd name="connsiteX7" fmla="*/ 1957 w 1023037"/>
                  <a:gd name="connsiteY7" fmla="*/ 0 h 758190"/>
                  <a:gd name="connsiteX0" fmla="*/ 1957 w 1023037"/>
                  <a:gd name="connsiteY0" fmla="*/ 0 h 762000"/>
                  <a:gd name="connsiteX1" fmla="*/ 1017374 w 1023037"/>
                  <a:gd name="connsiteY1" fmla="*/ 373380 h 762000"/>
                  <a:gd name="connsiteX2" fmla="*/ 1023037 w 1023037"/>
                  <a:gd name="connsiteY2" fmla="*/ 457200 h 762000"/>
                  <a:gd name="connsiteX3" fmla="*/ 9371 w 1023037"/>
                  <a:gd name="connsiteY3" fmla="*/ 762000 h 762000"/>
                  <a:gd name="connsiteX4" fmla="*/ 3605 w 1023037"/>
                  <a:gd name="connsiteY4" fmla="*/ 647700 h 762000"/>
                  <a:gd name="connsiteX5" fmla="*/ 832229 w 1023037"/>
                  <a:gd name="connsiteY5" fmla="*/ 407670 h 762000"/>
                  <a:gd name="connsiteX6" fmla="*/ 0 w 1023037"/>
                  <a:gd name="connsiteY6" fmla="*/ 118110 h 762000"/>
                  <a:gd name="connsiteX7" fmla="*/ 1957 w 1023037"/>
                  <a:gd name="connsiteY7" fmla="*/ 0 h 762000"/>
                  <a:gd name="connsiteX0" fmla="*/ 1957 w 1023037"/>
                  <a:gd name="connsiteY0" fmla="*/ 0 h 769620"/>
                  <a:gd name="connsiteX1" fmla="*/ 1017374 w 1023037"/>
                  <a:gd name="connsiteY1" fmla="*/ 373380 h 769620"/>
                  <a:gd name="connsiteX2" fmla="*/ 1023037 w 1023037"/>
                  <a:gd name="connsiteY2" fmla="*/ 457200 h 769620"/>
                  <a:gd name="connsiteX3" fmla="*/ 6488 w 1023037"/>
                  <a:gd name="connsiteY3" fmla="*/ 769620 h 769620"/>
                  <a:gd name="connsiteX4" fmla="*/ 3605 w 1023037"/>
                  <a:gd name="connsiteY4" fmla="*/ 647700 h 769620"/>
                  <a:gd name="connsiteX5" fmla="*/ 832229 w 1023037"/>
                  <a:gd name="connsiteY5" fmla="*/ 407670 h 769620"/>
                  <a:gd name="connsiteX6" fmla="*/ 0 w 1023037"/>
                  <a:gd name="connsiteY6" fmla="*/ 118110 h 769620"/>
                  <a:gd name="connsiteX7" fmla="*/ 1957 w 1023037"/>
                  <a:gd name="connsiteY7" fmla="*/ 0 h 769620"/>
                  <a:gd name="connsiteX0" fmla="*/ 1957 w 1023037"/>
                  <a:gd name="connsiteY0" fmla="*/ 0 h 769620"/>
                  <a:gd name="connsiteX1" fmla="*/ 1017374 w 1023037"/>
                  <a:gd name="connsiteY1" fmla="*/ 373380 h 769620"/>
                  <a:gd name="connsiteX2" fmla="*/ 1023037 w 1023037"/>
                  <a:gd name="connsiteY2" fmla="*/ 457200 h 769620"/>
                  <a:gd name="connsiteX3" fmla="*/ 6488 w 1023037"/>
                  <a:gd name="connsiteY3" fmla="*/ 769620 h 769620"/>
                  <a:gd name="connsiteX4" fmla="*/ 3605 w 1023037"/>
                  <a:gd name="connsiteY4" fmla="*/ 647700 h 769620"/>
                  <a:gd name="connsiteX5" fmla="*/ 10608 w 1023037"/>
                  <a:gd name="connsiteY5" fmla="*/ 594360 h 769620"/>
                  <a:gd name="connsiteX6" fmla="*/ 832229 w 1023037"/>
                  <a:gd name="connsiteY6" fmla="*/ 407670 h 769620"/>
                  <a:gd name="connsiteX7" fmla="*/ 0 w 1023037"/>
                  <a:gd name="connsiteY7" fmla="*/ 118110 h 769620"/>
                  <a:gd name="connsiteX8" fmla="*/ 1957 w 1023037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835112 w 1025920"/>
                  <a:gd name="connsiteY6" fmla="*/ 407670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731319 w 1025920"/>
                  <a:gd name="connsiteY6" fmla="*/ 411480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728436 w 1025920"/>
                  <a:gd name="connsiteY6" fmla="*/ 405765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688071 w 1025920"/>
                  <a:gd name="connsiteY6" fmla="*/ 417195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13491 w 1025920"/>
                  <a:gd name="connsiteY4" fmla="*/ 594360 h 769620"/>
                  <a:gd name="connsiteX5" fmla="*/ 688071 w 1025920"/>
                  <a:gd name="connsiteY5" fmla="*/ 417195 h 769620"/>
                  <a:gd name="connsiteX6" fmla="*/ 0 w 1025920"/>
                  <a:gd name="connsiteY6" fmla="*/ 184785 h 769620"/>
                  <a:gd name="connsiteX7" fmla="*/ 4840 w 1025920"/>
                  <a:gd name="connsiteY7" fmla="*/ 0 h 76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25920" h="769620">
                    <a:moveTo>
                      <a:pt x="4840" y="0"/>
                    </a:moveTo>
                    <a:lnTo>
                      <a:pt x="1020257" y="373380"/>
                    </a:lnTo>
                    <a:lnTo>
                      <a:pt x="1025920" y="457200"/>
                    </a:lnTo>
                    <a:lnTo>
                      <a:pt x="9371" y="769620"/>
                    </a:lnTo>
                    <a:cubicBezTo>
                      <a:pt x="10744" y="711200"/>
                      <a:pt x="12118" y="652780"/>
                      <a:pt x="13491" y="594360"/>
                    </a:cubicBezTo>
                    <a:lnTo>
                      <a:pt x="688071" y="417195"/>
                    </a:lnTo>
                    <a:lnTo>
                      <a:pt x="0" y="184785"/>
                    </a:lnTo>
                    <a:cubicBezTo>
                      <a:pt x="652" y="145415"/>
                      <a:pt x="4188" y="39370"/>
                      <a:pt x="484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リーフォーム 74"/>
              <p:cNvSpPr/>
              <p:nvPr/>
            </p:nvSpPr>
            <p:spPr bwMode="auto">
              <a:xfrm flipH="1">
                <a:off x="4278428" y="2213865"/>
                <a:ext cx="189209" cy="214822"/>
              </a:xfrm>
              <a:custGeom>
                <a:avLst/>
                <a:gdLst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26670 w 1101090"/>
                  <a:gd name="connsiteY3" fmla="*/ 697230 h 758190"/>
                  <a:gd name="connsiteX4" fmla="*/ 933450 w 1101090"/>
                  <a:gd name="connsiteY4" fmla="*/ 422910 h 758190"/>
                  <a:gd name="connsiteX5" fmla="*/ 3810 w 1101090"/>
                  <a:gd name="connsiteY5" fmla="*/ 5715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26670 w 1101090"/>
                  <a:gd name="connsiteY3" fmla="*/ 697230 h 758190"/>
                  <a:gd name="connsiteX4" fmla="*/ 933450 w 1101090"/>
                  <a:gd name="connsiteY4" fmla="*/ 42291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30480 w 1101090"/>
                  <a:gd name="connsiteY3" fmla="*/ 655320 h 758190"/>
                  <a:gd name="connsiteX4" fmla="*/ 933450 w 1101090"/>
                  <a:gd name="connsiteY4" fmla="*/ 42291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30480 w 1101090"/>
                  <a:gd name="connsiteY3" fmla="*/ 655320 h 758190"/>
                  <a:gd name="connsiteX4" fmla="*/ 864870 w 1101090"/>
                  <a:gd name="connsiteY4" fmla="*/ 41529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028700 w 1101090"/>
                  <a:gd name="connsiteY1" fmla="*/ 403860 h 758190"/>
                  <a:gd name="connsiteX2" fmla="*/ 1101090 w 1101090"/>
                  <a:gd name="connsiteY2" fmla="*/ 426720 h 758190"/>
                  <a:gd name="connsiteX3" fmla="*/ 30480 w 1101090"/>
                  <a:gd name="connsiteY3" fmla="*/ 758190 h 758190"/>
                  <a:gd name="connsiteX4" fmla="*/ 30480 w 1101090"/>
                  <a:gd name="connsiteY4" fmla="*/ 655320 h 758190"/>
                  <a:gd name="connsiteX5" fmla="*/ 864870 w 1101090"/>
                  <a:gd name="connsiteY5" fmla="*/ 415290 h 758190"/>
                  <a:gd name="connsiteX6" fmla="*/ 3810 w 1101090"/>
                  <a:gd name="connsiteY6" fmla="*/ 99060 h 758190"/>
                  <a:gd name="connsiteX7" fmla="*/ 0 w 1101090"/>
                  <a:gd name="connsiteY7" fmla="*/ 0 h 758190"/>
                  <a:gd name="connsiteX0" fmla="*/ 0 w 1028700"/>
                  <a:gd name="connsiteY0" fmla="*/ 0 h 758190"/>
                  <a:gd name="connsiteX1" fmla="*/ 1028700 w 1028700"/>
                  <a:gd name="connsiteY1" fmla="*/ 403860 h 758190"/>
                  <a:gd name="connsiteX2" fmla="*/ 1021080 w 1028700"/>
                  <a:gd name="connsiteY2" fmla="*/ 457200 h 758190"/>
                  <a:gd name="connsiteX3" fmla="*/ 30480 w 1028700"/>
                  <a:gd name="connsiteY3" fmla="*/ 758190 h 758190"/>
                  <a:gd name="connsiteX4" fmla="*/ 30480 w 1028700"/>
                  <a:gd name="connsiteY4" fmla="*/ 655320 h 758190"/>
                  <a:gd name="connsiteX5" fmla="*/ 864870 w 1028700"/>
                  <a:gd name="connsiteY5" fmla="*/ 415290 h 758190"/>
                  <a:gd name="connsiteX6" fmla="*/ 3810 w 1028700"/>
                  <a:gd name="connsiteY6" fmla="*/ 99060 h 758190"/>
                  <a:gd name="connsiteX7" fmla="*/ 0 w 1028700"/>
                  <a:gd name="connsiteY7" fmla="*/ 0 h 758190"/>
                  <a:gd name="connsiteX0" fmla="*/ 0 w 1021080"/>
                  <a:gd name="connsiteY0" fmla="*/ 0 h 758190"/>
                  <a:gd name="connsiteX1" fmla="*/ 1009650 w 1021080"/>
                  <a:gd name="connsiteY1" fmla="*/ 38481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64870 w 1021080"/>
                  <a:gd name="connsiteY5" fmla="*/ 41529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64870 w 1021080"/>
                  <a:gd name="connsiteY5" fmla="*/ 41529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30272 w 1021080"/>
                  <a:gd name="connsiteY5" fmla="*/ 40767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6246 w 1021080"/>
                  <a:gd name="connsiteY4" fmla="*/ 640080 h 758190"/>
                  <a:gd name="connsiteX5" fmla="*/ 830272 w 1021080"/>
                  <a:gd name="connsiteY5" fmla="*/ 40767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1957 w 1023037"/>
                  <a:gd name="connsiteY0" fmla="*/ 0 h 758190"/>
                  <a:gd name="connsiteX1" fmla="*/ 1017374 w 1023037"/>
                  <a:gd name="connsiteY1" fmla="*/ 373380 h 758190"/>
                  <a:gd name="connsiteX2" fmla="*/ 1023037 w 1023037"/>
                  <a:gd name="connsiteY2" fmla="*/ 457200 h 758190"/>
                  <a:gd name="connsiteX3" fmla="*/ 32437 w 1023037"/>
                  <a:gd name="connsiteY3" fmla="*/ 758190 h 758190"/>
                  <a:gd name="connsiteX4" fmla="*/ 38203 w 1023037"/>
                  <a:gd name="connsiteY4" fmla="*/ 640080 h 758190"/>
                  <a:gd name="connsiteX5" fmla="*/ 832229 w 1023037"/>
                  <a:gd name="connsiteY5" fmla="*/ 407670 h 758190"/>
                  <a:gd name="connsiteX6" fmla="*/ 0 w 1023037"/>
                  <a:gd name="connsiteY6" fmla="*/ 118110 h 758190"/>
                  <a:gd name="connsiteX7" fmla="*/ 1957 w 1023037"/>
                  <a:gd name="connsiteY7" fmla="*/ 0 h 758190"/>
                  <a:gd name="connsiteX0" fmla="*/ 1957 w 1023037"/>
                  <a:gd name="connsiteY0" fmla="*/ 0 h 758190"/>
                  <a:gd name="connsiteX1" fmla="*/ 1017374 w 1023037"/>
                  <a:gd name="connsiteY1" fmla="*/ 373380 h 758190"/>
                  <a:gd name="connsiteX2" fmla="*/ 1023037 w 1023037"/>
                  <a:gd name="connsiteY2" fmla="*/ 457200 h 758190"/>
                  <a:gd name="connsiteX3" fmla="*/ 32437 w 1023037"/>
                  <a:gd name="connsiteY3" fmla="*/ 758190 h 758190"/>
                  <a:gd name="connsiteX4" fmla="*/ 3605 w 1023037"/>
                  <a:gd name="connsiteY4" fmla="*/ 647700 h 758190"/>
                  <a:gd name="connsiteX5" fmla="*/ 832229 w 1023037"/>
                  <a:gd name="connsiteY5" fmla="*/ 407670 h 758190"/>
                  <a:gd name="connsiteX6" fmla="*/ 0 w 1023037"/>
                  <a:gd name="connsiteY6" fmla="*/ 118110 h 758190"/>
                  <a:gd name="connsiteX7" fmla="*/ 1957 w 1023037"/>
                  <a:gd name="connsiteY7" fmla="*/ 0 h 758190"/>
                  <a:gd name="connsiteX0" fmla="*/ 1957 w 1023037"/>
                  <a:gd name="connsiteY0" fmla="*/ 0 h 762000"/>
                  <a:gd name="connsiteX1" fmla="*/ 1017374 w 1023037"/>
                  <a:gd name="connsiteY1" fmla="*/ 373380 h 762000"/>
                  <a:gd name="connsiteX2" fmla="*/ 1023037 w 1023037"/>
                  <a:gd name="connsiteY2" fmla="*/ 457200 h 762000"/>
                  <a:gd name="connsiteX3" fmla="*/ 9371 w 1023037"/>
                  <a:gd name="connsiteY3" fmla="*/ 762000 h 762000"/>
                  <a:gd name="connsiteX4" fmla="*/ 3605 w 1023037"/>
                  <a:gd name="connsiteY4" fmla="*/ 647700 h 762000"/>
                  <a:gd name="connsiteX5" fmla="*/ 832229 w 1023037"/>
                  <a:gd name="connsiteY5" fmla="*/ 407670 h 762000"/>
                  <a:gd name="connsiteX6" fmla="*/ 0 w 1023037"/>
                  <a:gd name="connsiteY6" fmla="*/ 118110 h 762000"/>
                  <a:gd name="connsiteX7" fmla="*/ 1957 w 1023037"/>
                  <a:gd name="connsiteY7" fmla="*/ 0 h 762000"/>
                  <a:gd name="connsiteX0" fmla="*/ 1957 w 1023037"/>
                  <a:gd name="connsiteY0" fmla="*/ 0 h 769620"/>
                  <a:gd name="connsiteX1" fmla="*/ 1017374 w 1023037"/>
                  <a:gd name="connsiteY1" fmla="*/ 373380 h 769620"/>
                  <a:gd name="connsiteX2" fmla="*/ 1023037 w 1023037"/>
                  <a:gd name="connsiteY2" fmla="*/ 457200 h 769620"/>
                  <a:gd name="connsiteX3" fmla="*/ 6488 w 1023037"/>
                  <a:gd name="connsiteY3" fmla="*/ 769620 h 769620"/>
                  <a:gd name="connsiteX4" fmla="*/ 3605 w 1023037"/>
                  <a:gd name="connsiteY4" fmla="*/ 647700 h 769620"/>
                  <a:gd name="connsiteX5" fmla="*/ 832229 w 1023037"/>
                  <a:gd name="connsiteY5" fmla="*/ 407670 h 769620"/>
                  <a:gd name="connsiteX6" fmla="*/ 0 w 1023037"/>
                  <a:gd name="connsiteY6" fmla="*/ 118110 h 769620"/>
                  <a:gd name="connsiteX7" fmla="*/ 1957 w 1023037"/>
                  <a:gd name="connsiteY7" fmla="*/ 0 h 769620"/>
                  <a:gd name="connsiteX0" fmla="*/ 1957 w 1023037"/>
                  <a:gd name="connsiteY0" fmla="*/ 0 h 769620"/>
                  <a:gd name="connsiteX1" fmla="*/ 1017374 w 1023037"/>
                  <a:gd name="connsiteY1" fmla="*/ 373380 h 769620"/>
                  <a:gd name="connsiteX2" fmla="*/ 1023037 w 1023037"/>
                  <a:gd name="connsiteY2" fmla="*/ 457200 h 769620"/>
                  <a:gd name="connsiteX3" fmla="*/ 6488 w 1023037"/>
                  <a:gd name="connsiteY3" fmla="*/ 769620 h 769620"/>
                  <a:gd name="connsiteX4" fmla="*/ 3605 w 1023037"/>
                  <a:gd name="connsiteY4" fmla="*/ 647700 h 769620"/>
                  <a:gd name="connsiteX5" fmla="*/ 10608 w 1023037"/>
                  <a:gd name="connsiteY5" fmla="*/ 594360 h 769620"/>
                  <a:gd name="connsiteX6" fmla="*/ 832229 w 1023037"/>
                  <a:gd name="connsiteY6" fmla="*/ 407670 h 769620"/>
                  <a:gd name="connsiteX7" fmla="*/ 0 w 1023037"/>
                  <a:gd name="connsiteY7" fmla="*/ 118110 h 769620"/>
                  <a:gd name="connsiteX8" fmla="*/ 1957 w 1023037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835112 w 1025920"/>
                  <a:gd name="connsiteY6" fmla="*/ 407670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731319 w 1025920"/>
                  <a:gd name="connsiteY6" fmla="*/ 411480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728436 w 1025920"/>
                  <a:gd name="connsiteY6" fmla="*/ 405765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688071 w 1025920"/>
                  <a:gd name="connsiteY6" fmla="*/ 417195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13491 w 1025920"/>
                  <a:gd name="connsiteY4" fmla="*/ 594360 h 769620"/>
                  <a:gd name="connsiteX5" fmla="*/ 688071 w 1025920"/>
                  <a:gd name="connsiteY5" fmla="*/ 417195 h 769620"/>
                  <a:gd name="connsiteX6" fmla="*/ 0 w 1025920"/>
                  <a:gd name="connsiteY6" fmla="*/ 184785 h 769620"/>
                  <a:gd name="connsiteX7" fmla="*/ 4840 w 1025920"/>
                  <a:gd name="connsiteY7" fmla="*/ 0 h 76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25920" h="769620">
                    <a:moveTo>
                      <a:pt x="4840" y="0"/>
                    </a:moveTo>
                    <a:lnTo>
                      <a:pt x="1020257" y="373380"/>
                    </a:lnTo>
                    <a:lnTo>
                      <a:pt x="1025920" y="457200"/>
                    </a:lnTo>
                    <a:lnTo>
                      <a:pt x="9371" y="769620"/>
                    </a:lnTo>
                    <a:cubicBezTo>
                      <a:pt x="10744" y="711200"/>
                      <a:pt x="12118" y="652780"/>
                      <a:pt x="13491" y="594360"/>
                    </a:cubicBezTo>
                    <a:lnTo>
                      <a:pt x="688071" y="417195"/>
                    </a:lnTo>
                    <a:lnTo>
                      <a:pt x="0" y="184785"/>
                    </a:lnTo>
                    <a:cubicBezTo>
                      <a:pt x="652" y="145415"/>
                      <a:pt x="4188" y="39370"/>
                      <a:pt x="484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" name="グループ化 22"/>
            <p:cNvGrpSpPr/>
            <p:nvPr/>
          </p:nvGrpSpPr>
          <p:grpSpPr>
            <a:xfrm rot="589767" flipH="1">
              <a:off x="4431539" y="2087933"/>
              <a:ext cx="1922644" cy="2726902"/>
              <a:chOff x="5549771" y="2063671"/>
              <a:chExt cx="1922644" cy="2726902"/>
            </a:xfrm>
          </p:grpSpPr>
          <p:grpSp>
            <p:nvGrpSpPr>
              <p:cNvPr id="26" name="グループ化 25"/>
              <p:cNvGrpSpPr/>
              <p:nvPr/>
            </p:nvGrpSpPr>
            <p:grpSpPr>
              <a:xfrm rot="2376543">
                <a:off x="5549771" y="2063671"/>
                <a:ext cx="1922644" cy="2726902"/>
                <a:chOff x="4018864" y="1717572"/>
                <a:chExt cx="812731" cy="1152704"/>
              </a:xfrm>
            </p:grpSpPr>
            <p:grpSp>
              <p:nvGrpSpPr>
                <p:cNvPr id="29" name="グループ化 28"/>
                <p:cNvGrpSpPr/>
                <p:nvPr/>
              </p:nvGrpSpPr>
              <p:grpSpPr>
                <a:xfrm rot="19800000">
                  <a:off x="4018864" y="1717572"/>
                  <a:ext cx="812731" cy="1152704"/>
                  <a:chOff x="6471153" y="3075942"/>
                  <a:chExt cx="812731" cy="1152704"/>
                </a:xfrm>
                <a:solidFill>
                  <a:schemeClr val="tx1"/>
                </a:solidFill>
              </p:grpSpPr>
              <p:sp>
                <p:nvSpPr>
                  <p:cNvPr id="61" name="Oval 255"/>
                  <p:cNvSpPr>
                    <a:spLocks noChangeArrowheads="1"/>
                  </p:cNvSpPr>
                  <p:nvPr/>
                </p:nvSpPr>
                <p:spPr bwMode="auto">
                  <a:xfrm>
                    <a:off x="6657270" y="3075942"/>
                    <a:ext cx="288925" cy="2889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62" name="AutoShape 256"/>
                  <p:cNvSpPr>
                    <a:spLocks noChangeArrowheads="1"/>
                  </p:cNvSpPr>
                  <p:nvPr/>
                </p:nvSpPr>
                <p:spPr bwMode="auto">
                  <a:xfrm rot="21160244">
                    <a:off x="6734059" y="3315763"/>
                    <a:ext cx="266700" cy="53975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63" name="グループ化 62"/>
                  <p:cNvGrpSpPr/>
                  <p:nvPr/>
                </p:nvGrpSpPr>
                <p:grpSpPr>
                  <a:xfrm rot="20989763">
                    <a:off x="6508389" y="3743884"/>
                    <a:ext cx="384662" cy="399541"/>
                    <a:chOff x="6555250" y="3682375"/>
                    <a:chExt cx="384662" cy="399541"/>
                  </a:xfrm>
                  <a:grpFill/>
                </p:grpSpPr>
                <p:sp>
                  <p:nvSpPr>
                    <p:cNvPr id="71" name="AutoShape 261"/>
                    <p:cNvSpPr>
                      <a:spLocks noChangeArrowheads="1"/>
                    </p:cNvSpPr>
                    <p:nvPr/>
                  </p:nvSpPr>
                  <p:spPr bwMode="auto">
                    <a:xfrm rot="6300000">
                      <a:off x="6692262" y="3795087"/>
                      <a:ext cx="360362" cy="1349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72" name="AutoShape 262"/>
                    <p:cNvSpPr>
                      <a:spLocks noChangeArrowheads="1"/>
                    </p:cNvSpPr>
                    <p:nvPr/>
                  </p:nvSpPr>
                  <p:spPr bwMode="auto">
                    <a:xfrm rot="9543337">
                      <a:off x="6555250" y="3946979"/>
                      <a:ext cx="360363" cy="13493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  <p:sp>
                <p:nvSpPr>
                  <p:cNvPr id="64" name="AutoShape 264"/>
                  <p:cNvSpPr>
                    <a:spLocks noChangeArrowheads="1"/>
                  </p:cNvSpPr>
                  <p:nvPr/>
                </p:nvSpPr>
                <p:spPr bwMode="auto">
                  <a:xfrm rot="2262354">
                    <a:off x="6853917" y="3787774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65" name="AutoShape 265"/>
                  <p:cNvSpPr>
                    <a:spLocks noChangeArrowheads="1"/>
                  </p:cNvSpPr>
                  <p:nvPr/>
                </p:nvSpPr>
                <p:spPr bwMode="auto">
                  <a:xfrm rot="4500000">
                    <a:off x="6977626" y="3980996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66" name="AutoShape 278"/>
                  <p:cNvSpPr>
                    <a:spLocks noChangeArrowheads="1"/>
                  </p:cNvSpPr>
                  <p:nvPr/>
                </p:nvSpPr>
                <p:spPr bwMode="auto">
                  <a:xfrm rot="1535525">
                    <a:off x="6788295" y="3453147"/>
                    <a:ext cx="315913" cy="9048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67" name="AutoShape 279"/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967971" y="3423607"/>
                    <a:ext cx="315913" cy="904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68" name="グループ化 67"/>
                  <p:cNvGrpSpPr/>
                  <p:nvPr/>
                </p:nvGrpSpPr>
                <p:grpSpPr>
                  <a:xfrm rot="2256681">
                    <a:off x="6471153" y="3378061"/>
                    <a:ext cx="328618" cy="375091"/>
                    <a:chOff x="6102574" y="3333375"/>
                    <a:chExt cx="315913" cy="375091"/>
                  </a:xfrm>
                  <a:grpFill/>
                </p:grpSpPr>
                <p:sp>
                  <p:nvSpPr>
                    <p:cNvPr id="69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5372607">
                      <a:off x="6044253" y="3528232"/>
                      <a:ext cx="272738" cy="8773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70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102574" y="3333375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</p:grpSp>
            <p:grpSp>
              <p:nvGrpSpPr>
                <p:cNvPr id="30" name="グループ化 29"/>
                <p:cNvGrpSpPr/>
                <p:nvPr/>
              </p:nvGrpSpPr>
              <p:grpSpPr>
                <a:xfrm rot="19800000">
                  <a:off x="4018864" y="1717572"/>
                  <a:ext cx="812731" cy="1152704"/>
                  <a:chOff x="6471153" y="3075942"/>
                  <a:chExt cx="812731" cy="1152704"/>
                </a:xfrm>
              </p:grpSpPr>
              <p:sp>
                <p:nvSpPr>
                  <p:cNvPr id="31" name="Oval 255"/>
                  <p:cNvSpPr>
                    <a:spLocks noChangeArrowheads="1"/>
                  </p:cNvSpPr>
                  <p:nvPr/>
                </p:nvSpPr>
                <p:spPr bwMode="auto">
                  <a:xfrm>
                    <a:off x="6657270" y="3075942"/>
                    <a:ext cx="288925" cy="288925"/>
                  </a:xfrm>
                  <a:prstGeom prst="ellipse">
                    <a:avLst/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2" name="AutoShape 256"/>
                  <p:cNvSpPr>
                    <a:spLocks noChangeArrowheads="1"/>
                  </p:cNvSpPr>
                  <p:nvPr/>
                </p:nvSpPr>
                <p:spPr bwMode="auto">
                  <a:xfrm rot="21160244">
                    <a:off x="6734059" y="3315763"/>
                    <a:ext cx="266700" cy="53975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33" name="グループ化 32"/>
                  <p:cNvGrpSpPr/>
                  <p:nvPr/>
                </p:nvGrpSpPr>
                <p:grpSpPr>
                  <a:xfrm rot="20989763">
                    <a:off x="6508389" y="3743884"/>
                    <a:ext cx="384662" cy="399541"/>
                    <a:chOff x="6555250" y="3682375"/>
                    <a:chExt cx="384662" cy="399541"/>
                  </a:xfrm>
                </p:grpSpPr>
                <p:sp>
                  <p:nvSpPr>
                    <p:cNvPr id="59" name="AutoShape 261"/>
                    <p:cNvSpPr>
                      <a:spLocks noChangeArrowheads="1"/>
                    </p:cNvSpPr>
                    <p:nvPr/>
                  </p:nvSpPr>
                  <p:spPr bwMode="auto">
                    <a:xfrm rot="6300000">
                      <a:off x="6692262" y="3795087"/>
                      <a:ext cx="360362" cy="13493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60" name="AutoShape 262"/>
                    <p:cNvSpPr>
                      <a:spLocks noChangeArrowheads="1"/>
                    </p:cNvSpPr>
                    <p:nvPr/>
                  </p:nvSpPr>
                  <p:spPr bwMode="auto">
                    <a:xfrm rot="9543337">
                      <a:off x="6555250" y="3946979"/>
                      <a:ext cx="360363" cy="13493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  <p:sp>
                <p:nvSpPr>
                  <p:cNvPr id="34" name="AutoShape 264"/>
                  <p:cNvSpPr>
                    <a:spLocks noChangeArrowheads="1"/>
                  </p:cNvSpPr>
                  <p:nvPr/>
                </p:nvSpPr>
                <p:spPr bwMode="auto">
                  <a:xfrm rot="2262354">
                    <a:off x="6853917" y="3787774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5" name="AutoShape 265"/>
                  <p:cNvSpPr>
                    <a:spLocks noChangeArrowheads="1"/>
                  </p:cNvSpPr>
                  <p:nvPr/>
                </p:nvSpPr>
                <p:spPr bwMode="auto">
                  <a:xfrm rot="4500000">
                    <a:off x="6977626" y="3980996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6" name="AutoShape 278"/>
                  <p:cNvSpPr>
                    <a:spLocks noChangeArrowheads="1"/>
                  </p:cNvSpPr>
                  <p:nvPr/>
                </p:nvSpPr>
                <p:spPr bwMode="auto">
                  <a:xfrm rot="1535525">
                    <a:off x="6788295" y="3453147"/>
                    <a:ext cx="315913" cy="9048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7" name="AutoShape 279"/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967971" y="3423607"/>
                    <a:ext cx="315913" cy="9048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38" name="グループ化 37"/>
                  <p:cNvGrpSpPr/>
                  <p:nvPr/>
                </p:nvGrpSpPr>
                <p:grpSpPr>
                  <a:xfrm rot="2256681">
                    <a:off x="6471153" y="3378061"/>
                    <a:ext cx="328618" cy="375091"/>
                    <a:chOff x="6102574" y="3333375"/>
                    <a:chExt cx="315913" cy="375091"/>
                  </a:xfrm>
                </p:grpSpPr>
                <p:sp>
                  <p:nvSpPr>
                    <p:cNvPr id="39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5372607">
                      <a:off x="6044253" y="3528232"/>
                      <a:ext cx="272738" cy="8773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58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102574" y="3333375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</p:grpSp>
          </p:grpSp>
          <p:sp>
            <p:nvSpPr>
              <p:cNvPr id="27" name="フリーフォーム 26"/>
              <p:cNvSpPr/>
              <p:nvPr/>
            </p:nvSpPr>
            <p:spPr bwMode="auto">
              <a:xfrm>
                <a:off x="6457876" y="2213866"/>
                <a:ext cx="189209" cy="214822"/>
              </a:xfrm>
              <a:custGeom>
                <a:avLst/>
                <a:gdLst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26670 w 1101090"/>
                  <a:gd name="connsiteY3" fmla="*/ 697230 h 758190"/>
                  <a:gd name="connsiteX4" fmla="*/ 933450 w 1101090"/>
                  <a:gd name="connsiteY4" fmla="*/ 422910 h 758190"/>
                  <a:gd name="connsiteX5" fmla="*/ 3810 w 1101090"/>
                  <a:gd name="connsiteY5" fmla="*/ 5715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26670 w 1101090"/>
                  <a:gd name="connsiteY3" fmla="*/ 697230 h 758190"/>
                  <a:gd name="connsiteX4" fmla="*/ 933450 w 1101090"/>
                  <a:gd name="connsiteY4" fmla="*/ 42291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30480 w 1101090"/>
                  <a:gd name="connsiteY3" fmla="*/ 655320 h 758190"/>
                  <a:gd name="connsiteX4" fmla="*/ 933450 w 1101090"/>
                  <a:gd name="connsiteY4" fmla="*/ 42291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30480 w 1101090"/>
                  <a:gd name="connsiteY3" fmla="*/ 655320 h 758190"/>
                  <a:gd name="connsiteX4" fmla="*/ 864870 w 1101090"/>
                  <a:gd name="connsiteY4" fmla="*/ 41529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028700 w 1101090"/>
                  <a:gd name="connsiteY1" fmla="*/ 403860 h 758190"/>
                  <a:gd name="connsiteX2" fmla="*/ 1101090 w 1101090"/>
                  <a:gd name="connsiteY2" fmla="*/ 426720 h 758190"/>
                  <a:gd name="connsiteX3" fmla="*/ 30480 w 1101090"/>
                  <a:gd name="connsiteY3" fmla="*/ 758190 h 758190"/>
                  <a:gd name="connsiteX4" fmla="*/ 30480 w 1101090"/>
                  <a:gd name="connsiteY4" fmla="*/ 655320 h 758190"/>
                  <a:gd name="connsiteX5" fmla="*/ 864870 w 1101090"/>
                  <a:gd name="connsiteY5" fmla="*/ 415290 h 758190"/>
                  <a:gd name="connsiteX6" fmla="*/ 3810 w 1101090"/>
                  <a:gd name="connsiteY6" fmla="*/ 99060 h 758190"/>
                  <a:gd name="connsiteX7" fmla="*/ 0 w 1101090"/>
                  <a:gd name="connsiteY7" fmla="*/ 0 h 758190"/>
                  <a:gd name="connsiteX0" fmla="*/ 0 w 1028700"/>
                  <a:gd name="connsiteY0" fmla="*/ 0 h 758190"/>
                  <a:gd name="connsiteX1" fmla="*/ 1028700 w 1028700"/>
                  <a:gd name="connsiteY1" fmla="*/ 403860 h 758190"/>
                  <a:gd name="connsiteX2" fmla="*/ 1021080 w 1028700"/>
                  <a:gd name="connsiteY2" fmla="*/ 457200 h 758190"/>
                  <a:gd name="connsiteX3" fmla="*/ 30480 w 1028700"/>
                  <a:gd name="connsiteY3" fmla="*/ 758190 h 758190"/>
                  <a:gd name="connsiteX4" fmla="*/ 30480 w 1028700"/>
                  <a:gd name="connsiteY4" fmla="*/ 655320 h 758190"/>
                  <a:gd name="connsiteX5" fmla="*/ 864870 w 1028700"/>
                  <a:gd name="connsiteY5" fmla="*/ 415290 h 758190"/>
                  <a:gd name="connsiteX6" fmla="*/ 3810 w 1028700"/>
                  <a:gd name="connsiteY6" fmla="*/ 99060 h 758190"/>
                  <a:gd name="connsiteX7" fmla="*/ 0 w 1028700"/>
                  <a:gd name="connsiteY7" fmla="*/ 0 h 758190"/>
                  <a:gd name="connsiteX0" fmla="*/ 0 w 1021080"/>
                  <a:gd name="connsiteY0" fmla="*/ 0 h 758190"/>
                  <a:gd name="connsiteX1" fmla="*/ 1009650 w 1021080"/>
                  <a:gd name="connsiteY1" fmla="*/ 38481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64870 w 1021080"/>
                  <a:gd name="connsiteY5" fmla="*/ 41529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64870 w 1021080"/>
                  <a:gd name="connsiteY5" fmla="*/ 41529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30272 w 1021080"/>
                  <a:gd name="connsiteY5" fmla="*/ 40767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6246 w 1021080"/>
                  <a:gd name="connsiteY4" fmla="*/ 640080 h 758190"/>
                  <a:gd name="connsiteX5" fmla="*/ 830272 w 1021080"/>
                  <a:gd name="connsiteY5" fmla="*/ 40767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1957 w 1023037"/>
                  <a:gd name="connsiteY0" fmla="*/ 0 h 758190"/>
                  <a:gd name="connsiteX1" fmla="*/ 1017374 w 1023037"/>
                  <a:gd name="connsiteY1" fmla="*/ 373380 h 758190"/>
                  <a:gd name="connsiteX2" fmla="*/ 1023037 w 1023037"/>
                  <a:gd name="connsiteY2" fmla="*/ 457200 h 758190"/>
                  <a:gd name="connsiteX3" fmla="*/ 32437 w 1023037"/>
                  <a:gd name="connsiteY3" fmla="*/ 758190 h 758190"/>
                  <a:gd name="connsiteX4" fmla="*/ 38203 w 1023037"/>
                  <a:gd name="connsiteY4" fmla="*/ 640080 h 758190"/>
                  <a:gd name="connsiteX5" fmla="*/ 832229 w 1023037"/>
                  <a:gd name="connsiteY5" fmla="*/ 407670 h 758190"/>
                  <a:gd name="connsiteX6" fmla="*/ 0 w 1023037"/>
                  <a:gd name="connsiteY6" fmla="*/ 118110 h 758190"/>
                  <a:gd name="connsiteX7" fmla="*/ 1957 w 1023037"/>
                  <a:gd name="connsiteY7" fmla="*/ 0 h 758190"/>
                  <a:gd name="connsiteX0" fmla="*/ 1957 w 1023037"/>
                  <a:gd name="connsiteY0" fmla="*/ 0 h 758190"/>
                  <a:gd name="connsiteX1" fmla="*/ 1017374 w 1023037"/>
                  <a:gd name="connsiteY1" fmla="*/ 373380 h 758190"/>
                  <a:gd name="connsiteX2" fmla="*/ 1023037 w 1023037"/>
                  <a:gd name="connsiteY2" fmla="*/ 457200 h 758190"/>
                  <a:gd name="connsiteX3" fmla="*/ 32437 w 1023037"/>
                  <a:gd name="connsiteY3" fmla="*/ 758190 h 758190"/>
                  <a:gd name="connsiteX4" fmla="*/ 3605 w 1023037"/>
                  <a:gd name="connsiteY4" fmla="*/ 647700 h 758190"/>
                  <a:gd name="connsiteX5" fmla="*/ 832229 w 1023037"/>
                  <a:gd name="connsiteY5" fmla="*/ 407670 h 758190"/>
                  <a:gd name="connsiteX6" fmla="*/ 0 w 1023037"/>
                  <a:gd name="connsiteY6" fmla="*/ 118110 h 758190"/>
                  <a:gd name="connsiteX7" fmla="*/ 1957 w 1023037"/>
                  <a:gd name="connsiteY7" fmla="*/ 0 h 758190"/>
                  <a:gd name="connsiteX0" fmla="*/ 1957 w 1023037"/>
                  <a:gd name="connsiteY0" fmla="*/ 0 h 762000"/>
                  <a:gd name="connsiteX1" fmla="*/ 1017374 w 1023037"/>
                  <a:gd name="connsiteY1" fmla="*/ 373380 h 762000"/>
                  <a:gd name="connsiteX2" fmla="*/ 1023037 w 1023037"/>
                  <a:gd name="connsiteY2" fmla="*/ 457200 h 762000"/>
                  <a:gd name="connsiteX3" fmla="*/ 9371 w 1023037"/>
                  <a:gd name="connsiteY3" fmla="*/ 762000 h 762000"/>
                  <a:gd name="connsiteX4" fmla="*/ 3605 w 1023037"/>
                  <a:gd name="connsiteY4" fmla="*/ 647700 h 762000"/>
                  <a:gd name="connsiteX5" fmla="*/ 832229 w 1023037"/>
                  <a:gd name="connsiteY5" fmla="*/ 407670 h 762000"/>
                  <a:gd name="connsiteX6" fmla="*/ 0 w 1023037"/>
                  <a:gd name="connsiteY6" fmla="*/ 118110 h 762000"/>
                  <a:gd name="connsiteX7" fmla="*/ 1957 w 1023037"/>
                  <a:gd name="connsiteY7" fmla="*/ 0 h 762000"/>
                  <a:gd name="connsiteX0" fmla="*/ 1957 w 1023037"/>
                  <a:gd name="connsiteY0" fmla="*/ 0 h 769620"/>
                  <a:gd name="connsiteX1" fmla="*/ 1017374 w 1023037"/>
                  <a:gd name="connsiteY1" fmla="*/ 373380 h 769620"/>
                  <a:gd name="connsiteX2" fmla="*/ 1023037 w 1023037"/>
                  <a:gd name="connsiteY2" fmla="*/ 457200 h 769620"/>
                  <a:gd name="connsiteX3" fmla="*/ 6488 w 1023037"/>
                  <a:gd name="connsiteY3" fmla="*/ 769620 h 769620"/>
                  <a:gd name="connsiteX4" fmla="*/ 3605 w 1023037"/>
                  <a:gd name="connsiteY4" fmla="*/ 647700 h 769620"/>
                  <a:gd name="connsiteX5" fmla="*/ 832229 w 1023037"/>
                  <a:gd name="connsiteY5" fmla="*/ 407670 h 769620"/>
                  <a:gd name="connsiteX6" fmla="*/ 0 w 1023037"/>
                  <a:gd name="connsiteY6" fmla="*/ 118110 h 769620"/>
                  <a:gd name="connsiteX7" fmla="*/ 1957 w 1023037"/>
                  <a:gd name="connsiteY7" fmla="*/ 0 h 769620"/>
                  <a:gd name="connsiteX0" fmla="*/ 1957 w 1023037"/>
                  <a:gd name="connsiteY0" fmla="*/ 0 h 769620"/>
                  <a:gd name="connsiteX1" fmla="*/ 1017374 w 1023037"/>
                  <a:gd name="connsiteY1" fmla="*/ 373380 h 769620"/>
                  <a:gd name="connsiteX2" fmla="*/ 1023037 w 1023037"/>
                  <a:gd name="connsiteY2" fmla="*/ 457200 h 769620"/>
                  <a:gd name="connsiteX3" fmla="*/ 6488 w 1023037"/>
                  <a:gd name="connsiteY3" fmla="*/ 769620 h 769620"/>
                  <a:gd name="connsiteX4" fmla="*/ 3605 w 1023037"/>
                  <a:gd name="connsiteY4" fmla="*/ 647700 h 769620"/>
                  <a:gd name="connsiteX5" fmla="*/ 10608 w 1023037"/>
                  <a:gd name="connsiteY5" fmla="*/ 594360 h 769620"/>
                  <a:gd name="connsiteX6" fmla="*/ 832229 w 1023037"/>
                  <a:gd name="connsiteY6" fmla="*/ 407670 h 769620"/>
                  <a:gd name="connsiteX7" fmla="*/ 0 w 1023037"/>
                  <a:gd name="connsiteY7" fmla="*/ 118110 h 769620"/>
                  <a:gd name="connsiteX8" fmla="*/ 1957 w 1023037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835112 w 1025920"/>
                  <a:gd name="connsiteY6" fmla="*/ 407670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731319 w 1025920"/>
                  <a:gd name="connsiteY6" fmla="*/ 411480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728436 w 1025920"/>
                  <a:gd name="connsiteY6" fmla="*/ 405765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688071 w 1025920"/>
                  <a:gd name="connsiteY6" fmla="*/ 417195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13491 w 1025920"/>
                  <a:gd name="connsiteY4" fmla="*/ 594360 h 769620"/>
                  <a:gd name="connsiteX5" fmla="*/ 688071 w 1025920"/>
                  <a:gd name="connsiteY5" fmla="*/ 417195 h 769620"/>
                  <a:gd name="connsiteX6" fmla="*/ 0 w 1025920"/>
                  <a:gd name="connsiteY6" fmla="*/ 184785 h 769620"/>
                  <a:gd name="connsiteX7" fmla="*/ 4840 w 1025920"/>
                  <a:gd name="connsiteY7" fmla="*/ 0 h 76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25920" h="769620">
                    <a:moveTo>
                      <a:pt x="4840" y="0"/>
                    </a:moveTo>
                    <a:lnTo>
                      <a:pt x="1020257" y="373380"/>
                    </a:lnTo>
                    <a:lnTo>
                      <a:pt x="1025920" y="457200"/>
                    </a:lnTo>
                    <a:lnTo>
                      <a:pt x="9371" y="769620"/>
                    </a:lnTo>
                    <a:cubicBezTo>
                      <a:pt x="10744" y="711200"/>
                      <a:pt x="12118" y="652780"/>
                      <a:pt x="13491" y="594360"/>
                    </a:cubicBezTo>
                    <a:lnTo>
                      <a:pt x="688071" y="417195"/>
                    </a:lnTo>
                    <a:lnTo>
                      <a:pt x="0" y="184785"/>
                    </a:lnTo>
                    <a:cubicBezTo>
                      <a:pt x="652" y="145415"/>
                      <a:pt x="4188" y="39370"/>
                      <a:pt x="484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 27"/>
              <p:cNvSpPr/>
              <p:nvPr/>
            </p:nvSpPr>
            <p:spPr bwMode="auto">
              <a:xfrm flipH="1">
                <a:off x="6637580" y="2213866"/>
                <a:ext cx="189209" cy="214822"/>
              </a:xfrm>
              <a:custGeom>
                <a:avLst/>
                <a:gdLst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26670 w 1101090"/>
                  <a:gd name="connsiteY3" fmla="*/ 697230 h 758190"/>
                  <a:gd name="connsiteX4" fmla="*/ 933450 w 1101090"/>
                  <a:gd name="connsiteY4" fmla="*/ 422910 h 758190"/>
                  <a:gd name="connsiteX5" fmla="*/ 3810 w 1101090"/>
                  <a:gd name="connsiteY5" fmla="*/ 5715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26670 w 1101090"/>
                  <a:gd name="connsiteY3" fmla="*/ 697230 h 758190"/>
                  <a:gd name="connsiteX4" fmla="*/ 933450 w 1101090"/>
                  <a:gd name="connsiteY4" fmla="*/ 42291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30480 w 1101090"/>
                  <a:gd name="connsiteY3" fmla="*/ 655320 h 758190"/>
                  <a:gd name="connsiteX4" fmla="*/ 933450 w 1101090"/>
                  <a:gd name="connsiteY4" fmla="*/ 42291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30480 w 1101090"/>
                  <a:gd name="connsiteY3" fmla="*/ 655320 h 758190"/>
                  <a:gd name="connsiteX4" fmla="*/ 864870 w 1101090"/>
                  <a:gd name="connsiteY4" fmla="*/ 41529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028700 w 1101090"/>
                  <a:gd name="connsiteY1" fmla="*/ 403860 h 758190"/>
                  <a:gd name="connsiteX2" fmla="*/ 1101090 w 1101090"/>
                  <a:gd name="connsiteY2" fmla="*/ 426720 h 758190"/>
                  <a:gd name="connsiteX3" fmla="*/ 30480 w 1101090"/>
                  <a:gd name="connsiteY3" fmla="*/ 758190 h 758190"/>
                  <a:gd name="connsiteX4" fmla="*/ 30480 w 1101090"/>
                  <a:gd name="connsiteY4" fmla="*/ 655320 h 758190"/>
                  <a:gd name="connsiteX5" fmla="*/ 864870 w 1101090"/>
                  <a:gd name="connsiteY5" fmla="*/ 415290 h 758190"/>
                  <a:gd name="connsiteX6" fmla="*/ 3810 w 1101090"/>
                  <a:gd name="connsiteY6" fmla="*/ 99060 h 758190"/>
                  <a:gd name="connsiteX7" fmla="*/ 0 w 1101090"/>
                  <a:gd name="connsiteY7" fmla="*/ 0 h 758190"/>
                  <a:gd name="connsiteX0" fmla="*/ 0 w 1028700"/>
                  <a:gd name="connsiteY0" fmla="*/ 0 h 758190"/>
                  <a:gd name="connsiteX1" fmla="*/ 1028700 w 1028700"/>
                  <a:gd name="connsiteY1" fmla="*/ 403860 h 758190"/>
                  <a:gd name="connsiteX2" fmla="*/ 1021080 w 1028700"/>
                  <a:gd name="connsiteY2" fmla="*/ 457200 h 758190"/>
                  <a:gd name="connsiteX3" fmla="*/ 30480 w 1028700"/>
                  <a:gd name="connsiteY3" fmla="*/ 758190 h 758190"/>
                  <a:gd name="connsiteX4" fmla="*/ 30480 w 1028700"/>
                  <a:gd name="connsiteY4" fmla="*/ 655320 h 758190"/>
                  <a:gd name="connsiteX5" fmla="*/ 864870 w 1028700"/>
                  <a:gd name="connsiteY5" fmla="*/ 415290 h 758190"/>
                  <a:gd name="connsiteX6" fmla="*/ 3810 w 1028700"/>
                  <a:gd name="connsiteY6" fmla="*/ 99060 h 758190"/>
                  <a:gd name="connsiteX7" fmla="*/ 0 w 1028700"/>
                  <a:gd name="connsiteY7" fmla="*/ 0 h 758190"/>
                  <a:gd name="connsiteX0" fmla="*/ 0 w 1021080"/>
                  <a:gd name="connsiteY0" fmla="*/ 0 h 758190"/>
                  <a:gd name="connsiteX1" fmla="*/ 1009650 w 1021080"/>
                  <a:gd name="connsiteY1" fmla="*/ 38481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64870 w 1021080"/>
                  <a:gd name="connsiteY5" fmla="*/ 41529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64870 w 1021080"/>
                  <a:gd name="connsiteY5" fmla="*/ 41529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30272 w 1021080"/>
                  <a:gd name="connsiteY5" fmla="*/ 40767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6246 w 1021080"/>
                  <a:gd name="connsiteY4" fmla="*/ 640080 h 758190"/>
                  <a:gd name="connsiteX5" fmla="*/ 830272 w 1021080"/>
                  <a:gd name="connsiteY5" fmla="*/ 40767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1957 w 1023037"/>
                  <a:gd name="connsiteY0" fmla="*/ 0 h 758190"/>
                  <a:gd name="connsiteX1" fmla="*/ 1017374 w 1023037"/>
                  <a:gd name="connsiteY1" fmla="*/ 373380 h 758190"/>
                  <a:gd name="connsiteX2" fmla="*/ 1023037 w 1023037"/>
                  <a:gd name="connsiteY2" fmla="*/ 457200 h 758190"/>
                  <a:gd name="connsiteX3" fmla="*/ 32437 w 1023037"/>
                  <a:gd name="connsiteY3" fmla="*/ 758190 h 758190"/>
                  <a:gd name="connsiteX4" fmla="*/ 38203 w 1023037"/>
                  <a:gd name="connsiteY4" fmla="*/ 640080 h 758190"/>
                  <a:gd name="connsiteX5" fmla="*/ 832229 w 1023037"/>
                  <a:gd name="connsiteY5" fmla="*/ 407670 h 758190"/>
                  <a:gd name="connsiteX6" fmla="*/ 0 w 1023037"/>
                  <a:gd name="connsiteY6" fmla="*/ 118110 h 758190"/>
                  <a:gd name="connsiteX7" fmla="*/ 1957 w 1023037"/>
                  <a:gd name="connsiteY7" fmla="*/ 0 h 758190"/>
                  <a:gd name="connsiteX0" fmla="*/ 1957 w 1023037"/>
                  <a:gd name="connsiteY0" fmla="*/ 0 h 758190"/>
                  <a:gd name="connsiteX1" fmla="*/ 1017374 w 1023037"/>
                  <a:gd name="connsiteY1" fmla="*/ 373380 h 758190"/>
                  <a:gd name="connsiteX2" fmla="*/ 1023037 w 1023037"/>
                  <a:gd name="connsiteY2" fmla="*/ 457200 h 758190"/>
                  <a:gd name="connsiteX3" fmla="*/ 32437 w 1023037"/>
                  <a:gd name="connsiteY3" fmla="*/ 758190 h 758190"/>
                  <a:gd name="connsiteX4" fmla="*/ 3605 w 1023037"/>
                  <a:gd name="connsiteY4" fmla="*/ 647700 h 758190"/>
                  <a:gd name="connsiteX5" fmla="*/ 832229 w 1023037"/>
                  <a:gd name="connsiteY5" fmla="*/ 407670 h 758190"/>
                  <a:gd name="connsiteX6" fmla="*/ 0 w 1023037"/>
                  <a:gd name="connsiteY6" fmla="*/ 118110 h 758190"/>
                  <a:gd name="connsiteX7" fmla="*/ 1957 w 1023037"/>
                  <a:gd name="connsiteY7" fmla="*/ 0 h 758190"/>
                  <a:gd name="connsiteX0" fmla="*/ 1957 w 1023037"/>
                  <a:gd name="connsiteY0" fmla="*/ 0 h 762000"/>
                  <a:gd name="connsiteX1" fmla="*/ 1017374 w 1023037"/>
                  <a:gd name="connsiteY1" fmla="*/ 373380 h 762000"/>
                  <a:gd name="connsiteX2" fmla="*/ 1023037 w 1023037"/>
                  <a:gd name="connsiteY2" fmla="*/ 457200 h 762000"/>
                  <a:gd name="connsiteX3" fmla="*/ 9371 w 1023037"/>
                  <a:gd name="connsiteY3" fmla="*/ 762000 h 762000"/>
                  <a:gd name="connsiteX4" fmla="*/ 3605 w 1023037"/>
                  <a:gd name="connsiteY4" fmla="*/ 647700 h 762000"/>
                  <a:gd name="connsiteX5" fmla="*/ 832229 w 1023037"/>
                  <a:gd name="connsiteY5" fmla="*/ 407670 h 762000"/>
                  <a:gd name="connsiteX6" fmla="*/ 0 w 1023037"/>
                  <a:gd name="connsiteY6" fmla="*/ 118110 h 762000"/>
                  <a:gd name="connsiteX7" fmla="*/ 1957 w 1023037"/>
                  <a:gd name="connsiteY7" fmla="*/ 0 h 762000"/>
                  <a:gd name="connsiteX0" fmla="*/ 1957 w 1023037"/>
                  <a:gd name="connsiteY0" fmla="*/ 0 h 769620"/>
                  <a:gd name="connsiteX1" fmla="*/ 1017374 w 1023037"/>
                  <a:gd name="connsiteY1" fmla="*/ 373380 h 769620"/>
                  <a:gd name="connsiteX2" fmla="*/ 1023037 w 1023037"/>
                  <a:gd name="connsiteY2" fmla="*/ 457200 h 769620"/>
                  <a:gd name="connsiteX3" fmla="*/ 6488 w 1023037"/>
                  <a:gd name="connsiteY3" fmla="*/ 769620 h 769620"/>
                  <a:gd name="connsiteX4" fmla="*/ 3605 w 1023037"/>
                  <a:gd name="connsiteY4" fmla="*/ 647700 h 769620"/>
                  <a:gd name="connsiteX5" fmla="*/ 832229 w 1023037"/>
                  <a:gd name="connsiteY5" fmla="*/ 407670 h 769620"/>
                  <a:gd name="connsiteX6" fmla="*/ 0 w 1023037"/>
                  <a:gd name="connsiteY6" fmla="*/ 118110 h 769620"/>
                  <a:gd name="connsiteX7" fmla="*/ 1957 w 1023037"/>
                  <a:gd name="connsiteY7" fmla="*/ 0 h 769620"/>
                  <a:gd name="connsiteX0" fmla="*/ 1957 w 1023037"/>
                  <a:gd name="connsiteY0" fmla="*/ 0 h 769620"/>
                  <a:gd name="connsiteX1" fmla="*/ 1017374 w 1023037"/>
                  <a:gd name="connsiteY1" fmla="*/ 373380 h 769620"/>
                  <a:gd name="connsiteX2" fmla="*/ 1023037 w 1023037"/>
                  <a:gd name="connsiteY2" fmla="*/ 457200 h 769620"/>
                  <a:gd name="connsiteX3" fmla="*/ 6488 w 1023037"/>
                  <a:gd name="connsiteY3" fmla="*/ 769620 h 769620"/>
                  <a:gd name="connsiteX4" fmla="*/ 3605 w 1023037"/>
                  <a:gd name="connsiteY4" fmla="*/ 647700 h 769620"/>
                  <a:gd name="connsiteX5" fmla="*/ 10608 w 1023037"/>
                  <a:gd name="connsiteY5" fmla="*/ 594360 h 769620"/>
                  <a:gd name="connsiteX6" fmla="*/ 832229 w 1023037"/>
                  <a:gd name="connsiteY6" fmla="*/ 407670 h 769620"/>
                  <a:gd name="connsiteX7" fmla="*/ 0 w 1023037"/>
                  <a:gd name="connsiteY7" fmla="*/ 118110 h 769620"/>
                  <a:gd name="connsiteX8" fmla="*/ 1957 w 1023037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835112 w 1025920"/>
                  <a:gd name="connsiteY6" fmla="*/ 407670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731319 w 1025920"/>
                  <a:gd name="connsiteY6" fmla="*/ 411480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728436 w 1025920"/>
                  <a:gd name="connsiteY6" fmla="*/ 405765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688071 w 1025920"/>
                  <a:gd name="connsiteY6" fmla="*/ 417195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13491 w 1025920"/>
                  <a:gd name="connsiteY4" fmla="*/ 594360 h 769620"/>
                  <a:gd name="connsiteX5" fmla="*/ 688071 w 1025920"/>
                  <a:gd name="connsiteY5" fmla="*/ 417195 h 769620"/>
                  <a:gd name="connsiteX6" fmla="*/ 0 w 1025920"/>
                  <a:gd name="connsiteY6" fmla="*/ 184785 h 769620"/>
                  <a:gd name="connsiteX7" fmla="*/ 4840 w 1025920"/>
                  <a:gd name="connsiteY7" fmla="*/ 0 h 76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25920" h="769620">
                    <a:moveTo>
                      <a:pt x="4840" y="0"/>
                    </a:moveTo>
                    <a:lnTo>
                      <a:pt x="1020257" y="373380"/>
                    </a:lnTo>
                    <a:lnTo>
                      <a:pt x="1025920" y="457200"/>
                    </a:lnTo>
                    <a:lnTo>
                      <a:pt x="9371" y="769620"/>
                    </a:lnTo>
                    <a:cubicBezTo>
                      <a:pt x="10744" y="711200"/>
                      <a:pt x="12118" y="652780"/>
                      <a:pt x="13491" y="594360"/>
                    </a:cubicBezTo>
                    <a:lnTo>
                      <a:pt x="688071" y="417195"/>
                    </a:lnTo>
                    <a:lnTo>
                      <a:pt x="0" y="184785"/>
                    </a:lnTo>
                    <a:cubicBezTo>
                      <a:pt x="652" y="145415"/>
                      <a:pt x="4188" y="39370"/>
                      <a:pt x="484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" name="星 16 23"/>
            <p:cNvSpPr/>
            <p:nvPr/>
          </p:nvSpPr>
          <p:spPr bwMode="auto">
            <a:xfrm>
              <a:off x="4350842" y="1685057"/>
              <a:ext cx="922198" cy="922198"/>
            </a:xfrm>
            <a:prstGeom prst="star16">
              <a:avLst>
                <a:gd name="adj" fmla="val 34924"/>
              </a:avLst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星 16 24"/>
            <p:cNvSpPr/>
            <p:nvPr/>
          </p:nvSpPr>
          <p:spPr bwMode="auto">
            <a:xfrm>
              <a:off x="4472762" y="1802083"/>
              <a:ext cx="678358" cy="678358"/>
            </a:xfrm>
            <a:prstGeom prst="star16">
              <a:avLst>
                <a:gd name="adj" fmla="val 34924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テキスト ボックス 21"/>
          <p:cNvSpPr txBox="1"/>
          <p:nvPr/>
        </p:nvSpPr>
        <p:spPr>
          <a:xfrm>
            <a:off x="5945" y="497505"/>
            <a:ext cx="6852055" cy="1785104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1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工場内</a:t>
            </a:r>
            <a:endParaRPr kumimoji="1" lang="ja-JP" altLang="en-US" sz="11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945" y="7913749"/>
            <a:ext cx="6852055" cy="1569660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9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走ると危険</a:t>
            </a:r>
            <a:endParaRPr kumimoji="1" lang="ja-JP" altLang="en-US" sz="96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535002" y="2454425"/>
            <a:ext cx="5838962" cy="4441826"/>
            <a:chOff x="535002" y="2691869"/>
            <a:chExt cx="5838962" cy="4441826"/>
          </a:xfrm>
        </p:grpSpPr>
        <p:grpSp>
          <p:nvGrpSpPr>
            <p:cNvPr id="42" name="グループ化 41"/>
            <p:cNvGrpSpPr/>
            <p:nvPr/>
          </p:nvGrpSpPr>
          <p:grpSpPr>
            <a:xfrm>
              <a:off x="1279264" y="2691869"/>
              <a:ext cx="4321436" cy="4441826"/>
              <a:chOff x="3190619" y="1563137"/>
              <a:chExt cx="3163564" cy="3251698"/>
            </a:xfrm>
          </p:grpSpPr>
          <p:sp>
            <p:nvSpPr>
              <p:cNvPr id="43" name="星 16 42"/>
              <p:cNvSpPr/>
              <p:nvPr/>
            </p:nvSpPr>
            <p:spPr bwMode="auto">
              <a:xfrm>
                <a:off x="4228922" y="1563137"/>
                <a:ext cx="1166038" cy="1166038"/>
              </a:xfrm>
              <a:prstGeom prst="star16">
                <a:avLst>
                  <a:gd name="adj" fmla="val 34924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4" name="グループ化 43"/>
              <p:cNvGrpSpPr/>
              <p:nvPr/>
            </p:nvGrpSpPr>
            <p:grpSpPr>
              <a:xfrm rot="21156486">
                <a:off x="3190619" y="2063670"/>
                <a:ext cx="1922644" cy="2726902"/>
                <a:chOff x="3190619" y="2063670"/>
                <a:chExt cx="1922644" cy="2726902"/>
              </a:xfrm>
            </p:grpSpPr>
            <p:grpSp>
              <p:nvGrpSpPr>
                <p:cNvPr id="77" name="グループ化 76"/>
                <p:cNvGrpSpPr/>
                <p:nvPr/>
              </p:nvGrpSpPr>
              <p:grpSpPr>
                <a:xfrm rot="2376543">
                  <a:off x="3190619" y="2063670"/>
                  <a:ext cx="1922644" cy="2726902"/>
                  <a:chOff x="4018864" y="1717572"/>
                  <a:chExt cx="812731" cy="1152704"/>
                </a:xfrm>
              </p:grpSpPr>
              <p:grpSp>
                <p:nvGrpSpPr>
                  <p:cNvPr id="80" name="グループ化 79"/>
                  <p:cNvGrpSpPr/>
                  <p:nvPr/>
                </p:nvGrpSpPr>
                <p:grpSpPr>
                  <a:xfrm rot="19800000">
                    <a:off x="4018864" y="1717572"/>
                    <a:ext cx="812731" cy="1152704"/>
                    <a:chOff x="6471153" y="3075942"/>
                    <a:chExt cx="812731" cy="1152704"/>
                  </a:xfrm>
                  <a:solidFill>
                    <a:schemeClr val="tx1"/>
                  </a:solidFill>
                </p:grpSpPr>
                <p:sp>
                  <p:nvSpPr>
                    <p:cNvPr id="94" name="Oval 2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657270" y="3075942"/>
                      <a:ext cx="288925" cy="288925"/>
                    </a:xfrm>
                    <a:prstGeom prst="ellipse">
                      <a:avLst/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95" name="AutoShape 256"/>
                    <p:cNvSpPr>
                      <a:spLocks noChangeArrowheads="1"/>
                    </p:cNvSpPr>
                    <p:nvPr/>
                  </p:nvSpPr>
                  <p:spPr bwMode="auto">
                    <a:xfrm rot="21160244">
                      <a:off x="6734059" y="3315763"/>
                      <a:ext cx="266700" cy="53975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grpSp>
                  <p:nvGrpSpPr>
                    <p:cNvPr id="96" name="グループ化 95"/>
                    <p:cNvGrpSpPr/>
                    <p:nvPr/>
                  </p:nvGrpSpPr>
                  <p:grpSpPr>
                    <a:xfrm rot="20989763">
                      <a:off x="6508389" y="3743884"/>
                      <a:ext cx="384662" cy="399541"/>
                      <a:chOff x="6555250" y="3682375"/>
                      <a:chExt cx="384662" cy="399541"/>
                    </a:xfrm>
                    <a:grpFill/>
                  </p:grpSpPr>
                  <p:sp>
                    <p:nvSpPr>
                      <p:cNvPr id="104" name="AutoShape 261"/>
                      <p:cNvSpPr>
                        <a:spLocks noChangeArrowheads="1"/>
                      </p:cNvSpPr>
                      <p:nvPr/>
                    </p:nvSpPr>
                    <p:spPr bwMode="auto">
                      <a:xfrm rot="6300000">
                        <a:off x="6692262" y="3795087"/>
                        <a:ext cx="360362" cy="134938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  <p:sp>
                    <p:nvSpPr>
                      <p:cNvPr id="105" name="AutoShape 262"/>
                      <p:cNvSpPr>
                        <a:spLocks noChangeArrowheads="1"/>
                      </p:cNvSpPr>
                      <p:nvPr/>
                    </p:nvSpPr>
                    <p:spPr bwMode="auto">
                      <a:xfrm rot="9543337">
                        <a:off x="6555250" y="3946979"/>
                        <a:ext cx="360363" cy="13493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</p:grpSp>
                <p:sp>
                  <p:nvSpPr>
                    <p:cNvPr id="97" name="AutoShape 264"/>
                    <p:cNvSpPr>
                      <a:spLocks noChangeArrowheads="1"/>
                    </p:cNvSpPr>
                    <p:nvPr/>
                  </p:nvSpPr>
                  <p:spPr bwMode="auto">
                    <a:xfrm rot="2262354">
                      <a:off x="6853917" y="3787774"/>
                      <a:ext cx="360363" cy="1349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98" name="AutoShape 265"/>
                    <p:cNvSpPr>
                      <a:spLocks noChangeArrowheads="1"/>
                    </p:cNvSpPr>
                    <p:nvPr/>
                  </p:nvSpPr>
                  <p:spPr bwMode="auto">
                    <a:xfrm rot="4500000">
                      <a:off x="6977626" y="3980996"/>
                      <a:ext cx="360363" cy="1349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99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1535525">
                      <a:off x="6788295" y="3453147"/>
                      <a:ext cx="315913" cy="9048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00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967971" y="3423607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grpSp>
                  <p:nvGrpSpPr>
                    <p:cNvPr id="101" name="グループ化 100"/>
                    <p:cNvGrpSpPr/>
                    <p:nvPr/>
                  </p:nvGrpSpPr>
                  <p:grpSpPr>
                    <a:xfrm rot="2256681">
                      <a:off x="6471153" y="3378061"/>
                      <a:ext cx="328618" cy="375091"/>
                      <a:chOff x="6102574" y="3333375"/>
                      <a:chExt cx="315913" cy="375091"/>
                    </a:xfrm>
                    <a:grpFill/>
                  </p:grpSpPr>
                  <p:sp>
                    <p:nvSpPr>
                      <p:cNvPr id="102" name="AutoShape 278"/>
                      <p:cNvSpPr>
                        <a:spLocks noChangeArrowheads="1"/>
                      </p:cNvSpPr>
                      <p:nvPr/>
                    </p:nvSpPr>
                    <p:spPr bwMode="auto">
                      <a:xfrm rot="5372607">
                        <a:off x="6044253" y="3528232"/>
                        <a:ext cx="272738" cy="8773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  <p:sp>
                    <p:nvSpPr>
                      <p:cNvPr id="103" name="AutoShape 279"/>
                      <p:cNvSpPr>
                        <a:spLocks noChangeArrowheads="1"/>
                      </p:cNvSpPr>
                      <p:nvPr/>
                    </p:nvSpPr>
                    <p:spPr bwMode="auto">
                      <a:xfrm rot="18900000">
                        <a:off x="6102574" y="3333375"/>
                        <a:ext cx="315913" cy="9048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</p:grpSp>
              </p:grpSp>
              <p:grpSp>
                <p:nvGrpSpPr>
                  <p:cNvPr id="81" name="グループ化 80"/>
                  <p:cNvGrpSpPr/>
                  <p:nvPr/>
                </p:nvGrpSpPr>
                <p:grpSpPr>
                  <a:xfrm rot="19800000">
                    <a:off x="4018864" y="1717572"/>
                    <a:ext cx="812731" cy="1152704"/>
                    <a:chOff x="6471153" y="3075942"/>
                    <a:chExt cx="812731" cy="1152704"/>
                  </a:xfrm>
                </p:grpSpPr>
                <p:sp>
                  <p:nvSpPr>
                    <p:cNvPr id="82" name="Oval 2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657270" y="3075942"/>
                      <a:ext cx="288925" cy="288925"/>
                    </a:xfrm>
                    <a:prstGeom prst="ellipse">
                      <a:avLst/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83" name="AutoShape 256"/>
                    <p:cNvSpPr>
                      <a:spLocks noChangeArrowheads="1"/>
                    </p:cNvSpPr>
                    <p:nvPr/>
                  </p:nvSpPr>
                  <p:spPr bwMode="auto">
                    <a:xfrm rot="21160244">
                      <a:off x="6734059" y="3315763"/>
                      <a:ext cx="266700" cy="5397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grpSp>
                  <p:nvGrpSpPr>
                    <p:cNvPr id="84" name="グループ化 83"/>
                    <p:cNvGrpSpPr/>
                    <p:nvPr/>
                  </p:nvGrpSpPr>
                  <p:grpSpPr>
                    <a:xfrm rot="20989763">
                      <a:off x="6508389" y="3743884"/>
                      <a:ext cx="384662" cy="399541"/>
                      <a:chOff x="6555250" y="3682375"/>
                      <a:chExt cx="384662" cy="399541"/>
                    </a:xfrm>
                  </p:grpSpPr>
                  <p:sp>
                    <p:nvSpPr>
                      <p:cNvPr id="92" name="AutoShape 261"/>
                      <p:cNvSpPr>
                        <a:spLocks noChangeArrowheads="1"/>
                      </p:cNvSpPr>
                      <p:nvPr/>
                    </p:nvSpPr>
                    <p:spPr bwMode="auto">
                      <a:xfrm rot="6300000">
                        <a:off x="6692262" y="3795087"/>
                        <a:ext cx="360362" cy="134938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8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  <p:sp>
                    <p:nvSpPr>
                      <p:cNvPr id="93" name="AutoShape 262"/>
                      <p:cNvSpPr>
                        <a:spLocks noChangeArrowheads="1"/>
                      </p:cNvSpPr>
                      <p:nvPr/>
                    </p:nvSpPr>
                    <p:spPr bwMode="auto">
                      <a:xfrm rot="9543337">
                        <a:off x="6555250" y="3946979"/>
                        <a:ext cx="360363" cy="13493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8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</p:grpSp>
                <p:sp>
                  <p:nvSpPr>
                    <p:cNvPr id="85" name="AutoShape 264"/>
                    <p:cNvSpPr>
                      <a:spLocks noChangeArrowheads="1"/>
                    </p:cNvSpPr>
                    <p:nvPr/>
                  </p:nvSpPr>
                  <p:spPr bwMode="auto">
                    <a:xfrm rot="2262354">
                      <a:off x="6853917" y="3787774"/>
                      <a:ext cx="360363" cy="13493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86" name="AutoShape 265"/>
                    <p:cNvSpPr>
                      <a:spLocks noChangeArrowheads="1"/>
                    </p:cNvSpPr>
                    <p:nvPr/>
                  </p:nvSpPr>
                  <p:spPr bwMode="auto">
                    <a:xfrm rot="4500000">
                      <a:off x="6977626" y="3980996"/>
                      <a:ext cx="360363" cy="13493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87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1535525">
                      <a:off x="6788295" y="3453147"/>
                      <a:ext cx="315913" cy="9048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88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967971" y="3423607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grpSp>
                  <p:nvGrpSpPr>
                    <p:cNvPr id="89" name="グループ化 88"/>
                    <p:cNvGrpSpPr/>
                    <p:nvPr/>
                  </p:nvGrpSpPr>
                  <p:grpSpPr>
                    <a:xfrm rot="2256681">
                      <a:off x="6471153" y="3378061"/>
                      <a:ext cx="328618" cy="375091"/>
                      <a:chOff x="6102574" y="3333375"/>
                      <a:chExt cx="315913" cy="375091"/>
                    </a:xfrm>
                  </p:grpSpPr>
                  <p:sp>
                    <p:nvSpPr>
                      <p:cNvPr id="90" name="AutoShape 278"/>
                      <p:cNvSpPr>
                        <a:spLocks noChangeArrowheads="1"/>
                      </p:cNvSpPr>
                      <p:nvPr/>
                    </p:nvSpPr>
                    <p:spPr bwMode="auto">
                      <a:xfrm rot="5372607">
                        <a:off x="6044253" y="3528232"/>
                        <a:ext cx="272738" cy="8773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8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  <p:sp>
                    <p:nvSpPr>
                      <p:cNvPr id="91" name="AutoShape 279"/>
                      <p:cNvSpPr>
                        <a:spLocks noChangeArrowheads="1"/>
                      </p:cNvSpPr>
                      <p:nvPr/>
                    </p:nvSpPr>
                    <p:spPr bwMode="auto">
                      <a:xfrm rot="18900000">
                        <a:off x="6102574" y="3333375"/>
                        <a:ext cx="315913" cy="9048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8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</p:grpSp>
              </p:grpSp>
            </p:grpSp>
            <p:sp>
              <p:nvSpPr>
                <p:cNvPr id="78" name="フリーフォーム 77"/>
                <p:cNvSpPr/>
                <p:nvPr/>
              </p:nvSpPr>
              <p:spPr bwMode="auto">
                <a:xfrm>
                  <a:off x="4098724" y="2213865"/>
                  <a:ext cx="189209" cy="214822"/>
                </a:xfrm>
                <a:custGeom>
                  <a:avLst/>
                  <a:gdLst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26670 w 1101090"/>
                    <a:gd name="connsiteY3" fmla="*/ 69723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5715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26670 w 1101090"/>
                    <a:gd name="connsiteY3" fmla="*/ 69723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30480 w 1101090"/>
                    <a:gd name="connsiteY3" fmla="*/ 65532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30480 w 1101090"/>
                    <a:gd name="connsiteY3" fmla="*/ 655320 h 758190"/>
                    <a:gd name="connsiteX4" fmla="*/ 864870 w 1101090"/>
                    <a:gd name="connsiteY4" fmla="*/ 41529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028700 w 1101090"/>
                    <a:gd name="connsiteY1" fmla="*/ 403860 h 758190"/>
                    <a:gd name="connsiteX2" fmla="*/ 1101090 w 1101090"/>
                    <a:gd name="connsiteY2" fmla="*/ 426720 h 758190"/>
                    <a:gd name="connsiteX3" fmla="*/ 30480 w 1101090"/>
                    <a:gd name="connsiteY3" fmla="*/ 758190 h 758190"/>
                    <a:gd name="connsiteX4" fmla="*/ 30480 w 1101090"/>
                    <a:gd name="connsiteY4" fmla="*/ 655320 h 758190"/>
                    <a:gd name="connsiteX5" fmla="*/ 864870 w 1101090"/>
                    <a:gd name="connsiteY5" fmla="*/ 415290 h 758190"/>
                    <a:gd name="connsiteX6" fmla="*/ 3810 w 1101090"/>
                    <a:gd name="connsiteY6" fmla="*/ 99060 h 758190"/>
                    <a:gd name="connsiteX7" fmla="*/ 0 w 1101090"/>
                    <a:gd name="connsiteY7" fmla="*/ 0 h 758190"/>
                    <a:gd name="connsiteX0" fmla="*/ 0 w 1028700"/>
                    <a:gd name="connsiteY0" fmla="*/ 0 h 758190"/>
                    <a:gd name="connsiteX1" fmla="*/ 1028700 w 1028700"/>
                    <a:gd name="connsiteY1" fmla="*/ 403860 h 758190"/>
                    <a:gd name="connsiteX2" fmla="*/ 1021080 w 1028700"/>
                    <a:gd name="connsiteY2" fmla="*/ 457200 h 758190"/>
                    <a:gd name="connsiteX3" fmla="*/ 30480 w 1028700"/>
                    <a:gd name="connsiteY3" fmla="*/ 758190 h 758190"/>
                    <a:gd name="connsiteX4" fmla="*/ 30480 w 1028700"/>
                    <a:gd name="connsiteY4" fmla="*/ 655320 h 758190"/>
                    <a:gd name="connsiteX5" fmla="*/ 864870 w 1028700"/>
                    <a:gd name="connsiteY5" fmla="*/ 415290 h 758190"/>
                    <a:gd name="connsiteX6" fmla="*/ 3810 w 1028700"/>
                    <a:gd name="connsiteY6" fmla="*/ 99060 h 758190"/>
                    <a:gd name="connsiteX7" fmla="*/ 0 w 1028700"/>
                    <a:gd name="connsiteY7" fmla="*/ 0 h 758190"/>
                    <a:gd name="connsiteX0" fmla="*/ 0 w 1021080"/>
                    <a:gd name="connsiteY0" fmla="*/ 0 h 758190"/>
                    <a:gd name="connsiteX1" fmla="*/ 1009650 w 1021080"/>
                    <a:gd name="connsiteY1" fmla="*/ 38481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64870 w 1021080"/>
                    <a:gd name="connsiteY5" fmla="*/ 41529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64870 w 1021080"/>
                    <a:gd name="connsiteY5" fmla="*/ 41529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30272 w 1021080"/>
                    <a:gd name="connsiteY5" fmla="*/ 40767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6246 w 1021080"/>
                    <a:gd name="connsiteY4" fmla="*/ 640080 h 758190"/>
                    <a:gd name="connsiteX5" fmla="*/ 830272 w 1021080"/>
                    <a:gd name="connsiteY5" fmla="*/ 40767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1957 w 1023037"/>
                    <a:gd name="connsiteY0" fmla="*/ 0 h 758190"/>
                    <a:gd name="connsiteX1" fmla="*/ 1017374 w 1023037"/>
                    <a:gd name="connsiteY1" fmla="*/ 373380 h 758190"/>
                    <a:gd name="connsiteX2" fmla="*/ 1023037 w 1023037"/>
                    <a:gd name="connsiteY2" fmla="*/ 457200 h 758190"/>
                    <a:gd name="connsiteX3" fmla="*/ 32437 w 1023037"/>
                    <a:gd name="connsiteY3" fmla="*/ 758190 h 758190"/>
                    <a:gd name="connsiteX4" fmla="*/ 38203 w 1023037"/>
                    <a:gd name="connsiteY4" fmla="*/ 640080 h 758190"/>
                    <a:gd name="connsiteX5" fmla="*/ 832229 w 1023037"/>
                    <a:gd name="connsiteY5" fmla="*/ 407670 h 758190"/>
                    <a:gd name="connsiteX6" fmla="*/ 0 w 1023037"/>
                    <a:gd name="connsiteY6" fmla="*/ 118110 h 758190"/>
                    <a:gd name="connsiteX7" fmla="*/ 1957 w 1023037"/>
                    <a:gd name="connsiteY7" fmla="*/ 0 h 758190"/>
                    <a:gd name="connsiteX0" fmla="*/ 1957 w 1023037"/>
                    <a:gd name="connsiteY0" fmla="*/ 0 h 758190"/>
                    <a:gd name="connsiteX1" fmla="*/ 1017374 w 1023037"/>
                    <a:gd name="connsiteY1" fmla="*/ 373380 h 758190"/>
                    <a:gd name="connsiteX2" fmla="*/ 1023037 w 1023037"/>
                    <a:gd name="connsiteY2" fmla="*/ 457200 h 758190"/>
                    <a:gd name="connsiteX3" fmla="*/ 32437 w 1023037"/>
                    <a:gd name="connsiteY3" fmla="*/ 758190 h 758190"/>
                    <a:gd name="connsiteX4" fmla="*/ 3605 w 1023037"/>
                    <a:gd name="connsiteY4" fmla="*/ 647700 h 758190"/>
                    <a:gd name="connsiteX5" fmla="*/ 832229 w 1023037"/>
                    <a:gd name="connsiteY5" fmla="*/ 407670 h 758190"/>
                    <a:gd name="connsiteX6" fmla="*/ 0 w 1023037"/>
                    <a:gd name="connsiteY6" fmla="*/ 118110 h 758190"/>
                    <a:gd name="connsiteX7" fmla="*/ 1957 w 1023037"/>
                    <a:gd name="connsiteY7" fmla="*/ 0 h 758190"/>
                    <a:gd name="connsiteX0" fmla="*/ 1957 w 1023037"/>
                    <a:gd name="connsiteY0" fmla="*/ 0 h 762000"/>
                    <a:gd name="connsiteX1" fmla="*/ 1017374 w 1023037"/>
                    <a:gd name="connsiteY1" fmla="*/ 373380 h 762000"/>
                    <a:gd name="connsiteX2" fmla="*/ 1023037 w 1023037"/>
                    <a:gd name="connsiteY2" fmla="*/ 457200 h 762000"/>
                    <a:gd name="connsiteX3" fmla="*/ 9371 w 1023037"/>
                    <a:gd name="connsiteY3" fmla="*/ 762000 h 762000"/>
                    <a:gd name="connsiteX4" fmla="*/ 3605 w 1023037"/>
                    <a:gd name="connsiteY4" fmla="*/ 647700 h 762000"/>
                    <a:gd name="connsiteX5" fmla="*/ 832229 w 1023037"/>
                    <a:gd name="connsiteY5" fmla="*/ 407670 h 762000"/>
                    <a:gd name="connsiteX6" fmla="*/ 0 w 1023037"/>
                    <a:gd name="connsiteY6" fmla="*/ 118110 h 762000"/>
                    <a:gd name="connsiteX7" fmla="*/ 1957 w 1023037"/>
                    <a:gd name="connsiteY7" fmla="*/ 0 h 762000"/>
                    <a:gd name="connsiteX0" fmla="*/ 1957 w 1023037"/>
                    <a:gd name="connsiteY0" fmla="*/ 0 h 769620"/>
                    <a:gd name="connsiteX1" fmla="*/ 1017374 w 1023037"/>
                    <a:gd name="connsiteY1" fmla="*/ 373380 h 769620"/>
                    <a:gd name="connsiteX2" fmla="*/ 1023037 w 1023037"/>
                    <a:gd name="connsiteY2" fmla="*/ 457200 h 769620"/>
                    <a:gd name="connsiteX3" fmla="*/ 6488 w 1023037"/>
                    <a:gd name="connsiteY3" fmla="*/ 769620 h 769620"/>
                    <a:gd name="connsiteX4" fmla="*/ 3605 w 1023037"/>
                    <a:gd name="connsiteY4" fmla="*/ 647700 h 769620"/>
                    <a:gd name="connsiteX5" fmla="*/ 832229 w 1023037"/>
                    <a:gd name="connsiteY5" fmla="*/ 407670 h 769620"/>
                    <a:gd name="connsiteX6" fmla="*/ 0 w 1023037"/>
                    <a:gd name="connsiteY6" fmla="*/ 118110 h 769620"/>
                    <a:gd name="connsiteX7" fmla="*/ 1957 w 1023037"/>
                    <a:gd name="connsiteY7" fmla="*/ 0 h 769620"/>
                    <a:gd name="connsiteX0" fmla="*/ 1957 w 1023037"/>
                    <a:gd name="connsiteY0" fmla="*/ 0 h 769620"/>
                    <a:gd name="connsiteX1" fmla="*/ 1017374 w 1023037"/>
                    <a:gd name="connsiteY1" fmla="*/ 373380 h 769620"/>
                    <a:gd name="connsiteX2" fmla="*/ 1023037 w 1023037"/>
                    <a:gd name="connsiteY2" fmla="*/ 457200 h 769620"/>
                    <a:gd name="connsiteX3" fmla="*/ 6488 w 1023037"/>
                    <a:gd name="connsiteY3" fmla="*/ 769620 h 769620"/>
                    <a:gd name="connsiteX4" fmla="*/ 3605 w 1023037"/>
                    <a:gd name="connsiteY4" fmla="*/ 647700 h 769620"/>
                    <a:gd name="connsiteX5" fmla="*/ 10608 w 1023037"/>
                    <a:gd name="connsiteY5" fmla="*/ 594360 h 769620"/>
                    <a:gd name="connsiteX6" fmla="*/ 832229 w 1023037"/>
                    <a:gd name="connsiteY6" fmla="*/ 407670 h 769620"/>
                    <a:gd name="connsiteX7" fmla="*/ 0 w 1023037"/>
                    <a:gd name="connsiteY7" fmla="*/ 118110 h 769620"/>
                    <a:gd name="connsiteX8" fmla="*/ 1957 w 1023037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835112 w 1025920"/>
                    <a:gd name="connsiteY6" fmla="*/ 407670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731319 w 1025920"/>
                    <a:gd name="connsiteY6" fmla="*/ 411480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728436 w 1025920"/>
                    <a:gd name="connsiteY6" fmla="*/ 405765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688071 w 1025920"/>
                    <a:gd name="connsiteY6" fmla="*/ 417195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13491 w 1025920"/>
                    <a:gd name="connsiteY4" fmla="*/ 594360 h 769620"/>
                    <a:gd name="connsiteX5" fmla="*/ 688071 w 1025920"/>
                    <a:gd name="connsiteY5" fmla="*/ 417195 h 769620"/>
                    <a:gd name="connsiteX6" fmla="*/ 0 w 1025920"/>
                    <a:gd name="connsiteY6" fmla="*/ 184785 h 769620"/>
                    <a:gd name="connsiteX7" fmla="*/ 4840 w 1025920"/>
                    <a:gd name="connsiteY7" fmla="*/ 0 h 769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25920" h="769620">
                      <a:moveTo>
                        <a:pt x="4840" y="0"/>
                      </a:moveTo>
                      <a:lnTo>
                        <a:pt x="1020257" y="373380"/>
                      </a:lnTo>
                      <a:lnTo>
                        <a:pt x="1025920" y="457200"/>
                      </a:lnTo>
                      <a:lnTo>
                        <a:pt x="9371" y="769620"/>
                      </a:lnTo>
                      <a:cubicBezTo>
                        <a:pt x="10744" y="711200"/>
                        <a:pt x="12118" y="652780"/>
                        <a:pt x="13491" y="594360"/>
                      </a:cubicBezTo>
                      <a:lnTo>
                        <a:pt x="688071" y="417195"/>
                      </a:lnTo>
                      <a:lnTo>
                        <a:pt x="0" y="184785"/>
                      </a:lnTo>
                      <a:cubicBezTo>
                        <a:pt x="652" y="145415"/>
                        <a:pt x="4188" y="39370"/>
                        <a:pt x="484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フリーフォーム 78"/>
                <p:cNvSpPr/>
                <p:nvPr/>
              </p:nvSpPr>
              <p:spPr bwMode="auto">
                <a:xfrm flipH="1">
                  <a:off x="4278428" y="2213865"/>
                  <a:ext cx="189209" cy="214822"/>
                </a:xfrm>
                <a:custGeom>
                  <a:avLst/>
                  <a:gdLst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26670 w 1101090"/>
                    <a:gd name="connsiteY3" fmla="*/ 69723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5715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26670 w 1101090"/>
                    <a:gd name="connsiteY3" fmla="*/ 69723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30480 w 1101090"/>
                    <a:gd name="connsiteY3" fmla="*/ 65532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30480 w 1101090"/>
                    <a:gd name="connsiteY3" fmla="*/ 655320 h 758190"/>
                    <a:gd name="connsiteX4" fmla="*/ 864870 w 1101090"/>
                    <a:gd name="connsiteY4" fmla="*/ 41529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028700 w 1101090"/>
                    <a:gd name="connsiteY1" fmla="*/ 403860 h 758190"/>
                    <a:gd name="connsiteX2" fmla="*/ 1101090 w 1101090"/>
                    <a:gd name="connsiteY2" fmla="*/ 426720 h 758190"/>
                    <a:gd name="connsiteX3" fmla="*/ 30480 w 1101090"/>
                    <a:gd name="connsiteY3" fmla="*/ 758190 h 758190"/>
                    <a:gd name="connsiteX4" fmla="*/ 30480 w 1101090"/>
                    <a:gd name="connsiteY4" fmla="*/ 655320 h 758190"/>
                    <a:gd name="connsiteX5" fmla="*/ 864870 w 1101090"/>
                    <a:gd name="connsiteY5" fmla="*/ 415290 h 758190"/>
                    <a:gd name="connsiteX6" fmla="*/ 3810 w 1101090"/>
                    <a:gd name="connsiteY6" fmla="*/ 99060 h 758190"/>
                    <a:gd name="connsiteX7" fmla="*/ 0 w 1101090"/>
                    <a:gd name="connsiteY7" fmla="*/ 0 h 758190"/>
                    <a:gd name="connsiteX0" fmla="*/ 0 w 1028700"/>
                    <a:gd name="connsiteY0" fmla="*/ 0 h 758190"/>
                    <a:gd name="connsiteX1" fmla="*/ 1028700 w 1028700"/>
                    <a:gd name="connsiteY1" fmla="*/ 403860 h 758190"/>
                    <a:gd name="connsiteX2" fmla="*/ 1021080 w 1028700"/>
                    <a:gd name="connsiteY2" fmla="*/ 457200 h 758190"/>
                    <a:gd name="connsiteX3" fmla="*/ 30480 w 1028700"/>
                    <a:gd name="connsiteY3" fmla="*/ 758190 h 758190"/>
                    <a:gd name="connsiteX4" fmla="*/ 30480 w 1028700"/>
                    <a:gd name="connsiteY4" fmla="*/ 655320 h 758190"/>
                    <a:gd name="connsiteX5" fmla="*/ 864870 w 1028700"/>
                    <a:gd name="connsiteY5" fmla="*/ 415290 h 758190"/>
                    <a:gd name="connsiteX6" fmla="*/ 3810 w 1028700"/>
                    <a:gd name="connsiteY6" fmla="*/ 99060 h 758190"/>
                    <a:gd name="connsiteX7" fmla="*/ 0 w 1028700"/>
                    <a:gd name="connsiteY7" fmla="*/ 0 h 758190"/>
                    <a:gd name="connsiteX0" fmla="*/ 0 w 1021080"/>
                    <a:gd name="connsiteY0" fmla="*/ 0 h 758190"/>
                    <a:gd name="connsiteX1" fmla="*/ 1009650 w 1021080"/>
                    <a:gd name="connsiteY1" fmla="*/ 38481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64870 w 1021080"/>
                    <a:gd name="connsiteY5" fmla="*/ 41529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64870 w 1021080"/>
                    <a:gd name="connsiteY5" fmla="*/ 41529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30272 w 1021080"/>
                    <a:gd name="connsiteY5" fmla="*/ 40767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6246 w 1021080"/>
                    <a:gd name="connsiteY4" fmla="*/ 640080 h 758190"/>
                    <a:gd name="connsiteX5" fmla="*/ 830272 w 1021080"/>
                    <a:gd name="connsiteY5" fmla="*/ 40767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1957 w 1023037"/>
                    <a:gd name="connsiteY0" fmla="*/ 0 h 758190"/>
                    <a:gd name="connsiteX1" fmla="*/ 1017374 w 1023037"/>
                    <a:gd name="connsiteY1" fmla="*/ 373380 h 758190"/>
                    <a:gd name="connsiteX2" fmla="*/ 1023037 w 1023037"/>
                    <a:gd name="connsiteY2" fmla="*/ 457200 h 758190"/>
                    <a:gd name="connsiteX3" fmla="*/ 32437 w 1023037"/>
                    <a:gd name="connsiteY3" fmla="*/ 758190 h 758190"/>
                    <a:gd name="connsiteX4" fmla="*/ 38203 w 1023037"/>
                    <a:gd name="connsiteY4" fmla="*/ 640080 h 758190"/>
                    <a:gd name="connsiteX5" fmla="*/ 832229 w 1023037"/>
                    <a:gd name="connsiteY5" fmla="*/ 407670 h 758190"/>
                    <a:gd name="connsiteX6" fmla="*/ 0 w 1023037"/>
                    <a:gd name="connsiteY6" fmla="*/ 118110 h 758190"/>
                    <a:gd name="connsiteX7" fmla="*/ 1957 w 1023037"/>
                    <a:gd name="connsiteY7" fmla="*/ 0 h 758190"/>
                    <a:gd name="connsiteX0" fmla="*/ 1957 w 1023037"/>
                    <a:gd name="connsiteY0" fmla="*/ 0 h 758190"/>
                    <a:gd name="connsiteX1" fmla="*/ 1017374 w 1023037"/>
                    <a:gd name="connsiteY1" fmla="*/ 373380 h 758190"/>
                    <a:gd name="connsiteX2" fmla="*/ 1023037 w 1023037"/>
                    <a:gd name="connsiteY2" fmla="*/ 457200 h 758190"/>
                    <a:gd name="connsiteX3" fmla="*/ 32437 w 1023037"/>
                    <a:gd name="connsiteY3" fmla="*/ 758190 h 758190"/>
                    <a:gd name="connsiteX4" fmla="*/ 3605 w 1023037"/>
                    <a:gd name="connsiteY4" fmla="*/ 647700 h 758190"/>
                    <a:gd name="connsiteX5" fmla="*/ 832229 w 1023037"/>
                    <a:gd name="connsiteY5" fmla="*/ 407670 h 758190"/>
                    <a:gd name="connsiteX6" fmla="*/ 0 w 1023037"/>
                    <a:gd name="connsiteY6" fmla="*/ 118110 h 758190"/>
                    <a:gd name="connsiteX7" fmla="*/ 1957 w 1023037"/>
                    <a:gd name="connsiteY7" fmla="*/ 0 h 758190"/>
                    <a:gd name="connsiteX0" fmla="*/ 1957 w 1023037"/>
                    <a:gd name="connsiteY0" fmla="*/ 0 h 762000"/>
                    <a:gd name="connsiteX1" fmla="*/ 1017374 w 1023037"/>
                    <a:gd name="connsiteY1" fmla="*/ 373380 h 762000"/>
                    <a:gd name="connsiteX2" fmla="*/ 1023037 w 1023037"/>
                    <a:gd name="connsiteY2" fmla="*/ 457200 h 762000"/>
                    <a:gd name="connsiteX3" fmla="*/ 9371 w 1023037"/>
                    <a:gd name="connsiteY3" fmla="*/ 762000 h 762000"/>
                    <a:gd name="connsiteX4" fmla="*/ 3605 w 1023037"/>
                    <a:gd name="connsiteY4" fmla="*/ 647700 h 762000"/>
                    <a:gd name="connsiteX5" fmla="*/ 832229 w 1023037"/>
                    <a:gd name="connsiteY5" fmla="*/ 407670 h 762000"/>
                    <a:gd name="connsiteX6" fmla="*/ 0 w 1023037"/>
                    <a:gd name="connsiteY6" fmla="*/ 118110 h 762000"/>
                    <a:gd name="connsiteX7" fmla="*/ 1957 w 1023037"/>
                    <a:gd name="connsiteY7" fmla="*/ 0 h 762000"/>
                    <a:gd name="connsiteX0" fmla="*/ 1957 w 1023037"/>
                    <a:gd name="connsiteY0" fmla="*/ 0 h 769620"/>
                    <a:gd name="connsiteX1" fmla="*/ 1017374 w 1023037"/>
                    <a:gd name="connsiteY1" fmla="*/ 373380 h 769620"/>
                    <a:gd name="connsiteX2" fmla="*/ 1023037 w 1023037"/>
                    <a:gd name="connsiteY2" fmla="*/ 457200 h 769620"/>
                    <a:gd name="connsiteX3" fmla="*/ 6488 w 1023037"/>
                    <a:gd name="connsiteY3" fmla="*/ 769620 h 769620"/>
                    <a:gd name="connsiteX4" fmla="*/ 3605 w 1023037"/>
                    <a:gd name="connsiteY4" fmla="*/ 647700 h 769620"/>
                    <a:gd name="connsiteX5" fmla="*/ 832229 w 1023037"/>
                    <a:gd name="connsiteY5" fmla="*/ 407670 h 769620"/>
                    <a:gd name="connsiteX6" fmla="*/ 0 w 1023037"/>
                    <a:gd name="connsiteY6" fmla="*/ 118110 h 769620"/>
                    <a:gd name="connsiteX7" fmla="*/ 1957 w 1023037"/>
                    <a:gd name="connsiteY7" fmla="*/ 0 h 769620"/>
                    <a:gd name="connsiteX0" fmla="*/ 1957 w 1023037"/>
                    <a:gd name="connsiteY0" fmla="*/ 0 h 769620"/>
                    <a:gd name="connsiteX1" fmla="*/ 1017374 w 1023037"/>
                    <a:gd name="connsiteY1" fmla="*/ 373380 h 769620"/>
                    <a:gd name="connsiteX2" fmla="*/ 1023037 w 1023037"/>
                    <a:gd name="connsiteY2" fmla="*/ 457200 h 769620"/>
                    <a:gd name="connsiteX3" fmla="*/ 6488 w 1023037"/>
                    <a:gd name="connsiteY3" fmla="*/ 769620 h 769620"/>
                    <a:gd name="connsiteX4" fmla="*/ 3605 w 1023037"/>
                    <a:gd name="connsiteY4" fmla="*/ 647700 h 769620"/>
                    <a:gd name="connsiteX5" fmla="*/ 10608 w 1023037"/>
                    <a:gd name="connsiteY5" fmla="*/ 594360 h 769620"/>
                    <a:gd name="connsiteX6" fmla="*/ 832229 w 1023037"/>
                    <a:gd name="connsiteY6" fmla="*/ 407670 h 769620"/>
                    <a:gd name="connsiteX7" fmla="*/ 0 w 1023037"/>
                    <a:gd name="connsiteY7" fmla="*/ 118110 h 769620"/>
                    <a:gd name="connsiteX8" fmla="*/ 1957 w 1023037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835112 w 1025920"/>
                    <a:gd name="connsiteY6" fmla="*/ 407670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731319 w 1025920"/>
                    <a:gd name="connsiteY6" fmla="*/ 411480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728436 w 1025920"/>
                    <a:gd name="connsiteY6" fmla="*/ 405765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688071 w 1025920"/>
                    <a:gd name="connsiteY6" fmla="*/ 417195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13491 w 1025920"/>
                    <a:gd name="connsiteY4" fmla="*/ 594360 h 769620"/>
                    <a:gd name="connsiteX5" fmla="*/ 688071 w 1025920"/>
                    <a:gd name="connsiteY5" fmla="*/ 417195 h 769620"/>
                    <a:gd name="connsiteX6" fmla="*/ 0 w 1025920"/>
                    <a:gd name="connsiteY6" fmla="*/ 184785 h 769620"/>
                    <a:gd name="connsiteX7" fmla="*/ 4840 w 1025920"/>
                    <a:gd name="connsiteY7" fmla="*/ 0 h 769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25920" h="769620">
                      <a:moveTo>
                        <a:pt x="4840" y="0"/>
                      </a:moveTo>
                      <a:lnTo>
                        <a:pt x="1020257" y="373380"/>
                      </a:lnTo>
                      <a:lnTo>
                        <a:pt x="1025920" y="457200"/>
                      </a:lnTo>
                      <a:lnTo>
                        <a:pt x="9371" y="769620"/>
                      </a:lnTo>
                      <a:cubicBezTo>
                        <a:pt x="10744" y="711200"/>
                        <a:pt x="12118" y="652780"/>
                        <a:pt x="13491" y="594360"/>
                      </a:cubicBezTo>
                      <a:lnTo>
                        <a:pt x="688071" y="417195"/>
                      </a:lnTo>
                      <a:lnTo>
                        <a:pt x="0" y="184785"/>
                      </a:lnTo>
                      <a:cubicBezTo>
                        <a:pt x="652" y="145415"/>
                        <a:pt x="4188" y="39370"/>
                        <a:pt x="484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" name="グループ化 44"/>
              <p:cNvGrpSpPr/>
              <p:nvPr/>
            </p:nvGrpSpPr>
            <p:grpSpPr>
              <a:xfrm rot="589767" flipH="1">
                <a:off x="4431539" y="2087933"/>
                <a:ext cx="1922644" cy="2726902"/>
                <a:chOff x="5549771" y="2063671"/>
                <a:chExt cx="1922644" cy="2726902"/>
              </a:xfrm>
            </p:grpSpPr>
            <p:grpSp>
              <p:nvGrpSpPr>
                <p:cNvPr id="48" name="グループ化 47"/>
                <p:cNvGrpSpPr/>
                <p:nvPr/>
              </p:nvGrpSpPr>
              <p:grpSpPr>
                <a:xfrm rot="2376543">
                  <a:off x="5549771" y="2063671"/>
                  <a:ext cx="1922644" cy="2726902"/>
                  <a:chOff x="4018864" y="1717572"/>
                  <a:chExt cx="812731" cy="1152704"/>
                </a:xfrm>
              </p:grpSpPr>
              <p:grpSp>
                <p:nvGrpSpPr>
                  <p:cNvPr id="51" name="グループ化 50"/>
                  <p:cNvGrpSpPr/>
                  <p:nvPr/>
                </p:nvGrpSpPr>
                <p:grpSpPr>
                  <a:xfrm rot="19800000">
                    <a:off x="4018864" y="1717572"/>
                    <a:ext cx="812731" cy="1152704"/>
                    <a:chOff x="6471153" y="3075942"/>
                    <a:chExt cx="812731" cy="1152704"/>
                  </a:xfrm>
                  <a:solidFill>
                    <a:schemeClr val="tx1"/>
                  </a:solidFill>
                </p:grpSpPr>
                <p:sp>
                  <p:nvSpPr>
                    <p:cNvPr id="65" name="Oval 2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657270" y="3075942"/>
                      <a:ext cx="288925" cy="288925"/>
                    </a:xfrm>
                    <a:prstGeom prst="ellipse">
                      <a:avLst/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66" name="AutoShape 256"/>
                    <p:cNvSpPr>
                      <a:spLocks noChangeArrowheads="1"/>
                    </p:cNvSpPr>
                    <p:nvPr/>
                  </p:nvSpPr>
                  <p:spPr bwMode="auto">
                    <a:xfrm rot="21160244">
                      <a:off x="6734059" y="3315763"/>
                      <a:ext cx="266700" cy="53975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grpSp>
                  <p:nvGrpSpPr>
                    <p:cNvPr id="67" name="グループ化 66"/>
                    <p:cNvGrpSpPr/>
                    <p:nvPr/>
                  </p:nvGrpSpPr>
                  <p:grpSpPr>
                    <a:xfrm rot="20989763">
                      <a:off x="6508389" y="3743884"/>
                      <a:ext cx="384662" cy="399541"/>
                      <a:chOff x="6555250" y="3682375"/>
                      <a:chExt cx="384662" cy="399541"/>
                    </a:xfrm>
                    <a:grpFill/>
                  </p:grpSpPr>
                  <p:sp>
                    <p:nvSpPr>
                      <p:cNvPr id="75" name="AutoShape 261"/>
                      <p:cNvSpPr>
                        <a:spLocks noChangeArrowheads="1"/>
                      </p:cNvSpPr>
                      <p:nvPr/>
                    </p:nvSpPr>
                    <p:spPr bwMode="auto">
                      <a:xfrm rot="6300000">
                        <a:off x="6692262" y="3795087"/>
                        <a:ext cx="360362" cy="134938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  <p:sp>
                    <p:nvSpPr>
                      <p:cNvPr id="76" name="AutoShape 262"/>
                      <p:cNvSpPr>
                        <a:spLocks noChangeArrowheads="1"/>
                      </p:cNvSpPr>
                      <p:nvPr/>
                    </p:nvSpPr>
                    <p:spPr bwMode="auto">
                      <a:xfrm rot="9543337">
                        <a:off x="6555250" y="3946979"/>
                        <a:ext cx="360363" cy="13493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</p:grpSp>
                <p:sp>
                  <p:nvSpPr>
                    <p:cNvPr id="68" name="AutoShape 264"/>
                    <p:cNvSpPr>
                      <a:spLocks noChangeArrowheads="1"/>
                    </p:cNvSpPr>
                    <p:nvPr/>
                  </p:nvSpPr>
                  <p:spPr bwMode="auto">
                    <a:xfrm rot="2262354">
                      <a:off x="6853917" y="3787774"/>
                      <a:ext cx="360363" cy="1349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69" name="AutoShape 265"/>
                    <p:cNvSpPr>
                      <a:spLocks noChangeArrowheads="1"/>
                    </p:cNvSpPr>
                    <p:nvPr/>
                  </p:nvSpPr>
                  <p:spPr bwMode="auto">
                    <a:xfrm rot="4500000">
                      <a:off x="6977626" y="3980996"/>
                      <a:ext cx="360363" cy="1349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70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1535525">
                      <a:off x="6788295" y="3453147"/>
                      <a:ext cx="315913" cy="9048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71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967971" y="3423607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grpSp>
                  <p:nvGrpSpPr>
                    <p:cNvPr id="72" name="グループ化 71"/>
                    <p:cNvGrpSpPr/>
                    <p:nvPr/>
                  </p:nvGrpSpPr>
                  <p:grpSpPr>
                    <a:xfrm rot="2256681">
                      <a:off x="6471153" y="3378061"/>
                      <a:ext cx="328618" cy="375091"/>
                      <a:chOff x="6102574" y="3333375"/>
                      <a:chExt cx="315913" cy="375091"/>
                    </a:xfrm>
                    <a:grpFill/>
                  </p:grpSpPr>
                  <p:sp>
                    <p:nvSpPr>
                      <p:cNvPr id="73" name="AutoShape 278"/>
                      <p:cNvSpPr>
                        <a:spLocks noChangeArrowheads="1"/>
                      </p:cNvSpPr>
                      <p:nvPr/>
                    </p:nvSpPr>
                    <p:spPr bwMode="auto">
                      <a:xfrm rot="5372607">
                        <a:off x="6044253" y="3528232"/>
                        <a:ext cx="272738" cy="8773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  <p:sp>
                    <p:nvSpPr>
                      <p:cNvPr id="74" name="AutoShape 279"/>
                      <p:cNvSpPr>
                        <a:spLocks noChangeArrowheads="1"/>
                      </p:cNvSpPr>
                      <p:nvPr/>
                    </p:nvSpPr>
                    <p:spPr bwMode="auto">
                      <a:xfrm rot="18900000">
                        <a:off x="6102574" y="3333375"/>
                        <a:ext cx="315913" cy="9048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</p:grpSp>
              </p:grpSp>
              <p:grpSp>
                <p:nvGrpSpPr>
                  <p:cNvPr id="52" name="グループ化 51"/>
                  <p:cNvGrpSpPr/>
                  <p:nvPr/>
                </p:nvGrpSpPr>
                <p:grpSpPr>
                  <a:xfrm rot="19800000">
                    <a:off x="4018864" y="1717572"/>
                    <a:ext cx="812731" cy="1152704"/>
                    <a:chOff x="6471153" y="3075942"/>
                    <a:chExt cx="812731" cy="1152704"/>
                  </a:xfrm>
                </p:grpSpPr>
                <p:sp>
                  <p:nvSpPr>
                    <p:cNvPr id="53" name="Oval 2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657270" y="3075942"/>
                      <a:ext cx="288925" cy="288925"/>
                    </a:xfrm>
                    <a:prstGeom prst="ellipse">
                      <a:avLst/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54" name="AutoShape 256"/>
                    <p:cNvSpPr>
                      <a:spLocks noChangeArrowheads="1"/>
                    </p:cNvSpPr>
                    <p:nvPr/>
                  </p:nvSpPr>
                  <p:spPr bwMode="auto">
                    <a:xfrm rot="21160244">
                      <a:off x="6734059" y="3315763"/>
                      <a:ext cx="266700" cy="5397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grpSp>
                  <p:nvGrpSpPr>
                    <p:cNvPr id="55" name="グループ化 54"/>
                    <p:cNvGrpSpPr/>
                    <p:nvPr/>
                  </p:nvGrpSpPr>
                  <p:grpSpPr>
                    <a:xfrm rot="20989763">
                      <a:off x="6508389" y="3743884"/>
                      <a:ext cx="384662" cy="399541"/>
                      <a:chOff x="6555250" y="3682375"/>
                      <a:chExt cx="384662" cy="399541"/>
                    </a:xfrm>
                  </p:grpSpPr>
                  <p:sp>
                    <p:nvSpPr>
                      <p:cNvPr id="63" name="AutoShape 261"/>
                      <p:cNvSpPr>
                        <a:spLocks noChangeArrowheads="1"/>
                      </p:cNvSpPr>
                      <p:nvPr/>
                    </p:nvSpPr>
                    <p:spPr bwMode="auto">
                      <a:xfrm rot="6300000">
                        <a:off x="6692262" y="3795087"/>
                        <a:ext cx="360362" cy="134938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8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  <p:sp>
                    <p:nvSpPr>
                      <p:cNvPr id="64" name="AutoShape 262"/>
                      <p:cNvSpPr>
                        <a:spLocks noChangeArrowheads="1"/>
                      </p:cNvSpPr>
                      <p:nvPr/>
                    </p:nvSpPr>
                    <p:spPr bwMode="auto">
                      <a:xfrm rot="9543337">
                        <a:off x="6555250" y="3946979"/>
                        <a:ext cx="360363" cy="13493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8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</p:grpSp>
                <p:sp>
                  <p:nvSpPr>
                    <p:cNvPr id="56" name="AutoShape 264"/>
                    <p:cNvSpPr>
                      <a:spLocks noChangeArrowheads="1"/>
                    </p:cNvSpPr>
                    <p:nvPr/>
                  </p:nvSpPr>
                  <p:spPr bwMode="auto">
                    <a:xfrm rot="2262354">
                      <a:off x="6853917" y="3787774"/>
                      <a:ext cx="360363" cy="13493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57" name="AutoShape 265"/>
                    <p:cNvSpPr>
                      <a:spLocks noChangeArrowheads="1"/>
                    </p:cNvSpPr>
                    <p:nvPr/>
                  </p:nvSpPr>
                  <p:spPr bwMode="auto">
                    <a:xfrm rot="4500000">
                      <a:off x="6977626" y="3980996"/>
                      <a:ext cx="360363" cy="13493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58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1535525">
                      <a:off x="6788295" y="3453147"/>
                      <a:ext cx="315913" cy="9048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59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967971" y="3423607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grpSp>
                  <p:nvGrpSpPr>
                    <p:cNvPr id="60" name="グループ化 59"/>
                    <p:cNvGrpSpPr/>
                    <p:nvPr/>
                  </p:nvGrpSpPr>
                  <p:grpSpPr>
                    <a:xfrm rot="2256681">
                      <a:off x="6471153" y="3378061"/>
                      <a:ext cx="328618" cy="375091"/>
                      <a:chOff x="6102574" y="3333375"/>
                      <a:chExt cx="315913" cy="375091"/>
                    </a:xfrm>
                  </p:grpSpPr>
                  <p:sp>
                    <p:nvSpPr>
                      <p:cNvPr id="61" name="AutoShape 278"/>
                      <p:cNvSpPr>
                        <a:spLocks noChangeArrowheads="1"/>
                      </p:cNvSpPr>
                      <p:nvPr/>
                    </p:nvSpPr>
                    <p:spPr bwMode="auto">
                      <a:xfrm rot="5372607">
                        <a:off x="6044253" y="3528232"/>
                        <a:ext cx="272738" cy="8773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8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  <p:sp>
                    <p:nvSpPr>
                      <p:cNvPr id="62" name="AutoShape 279"/>
                      <p:cNvSpPr>
                        <a:spLocks noChangeArrowheads="1"/>
                      </p:cNvSpPr>
                      <p:nvPr/>
                    </p:nvSpPr>
                    <p:spPr bwMode="auto">
                      <a:xfrm rot="18900000">
                        <a:off x="6102574" y="3333375"/>
                        <a:ext cx="315913" cy="9048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8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</p:grpSp>
              </p:grpSp>
            </p:grpSp>
            <p:sp>
              <p:nvSpPr>
                <p:cNvPr id="49" name="フリーフォーム 48"/>
                <p:cNvSpPr/>
                <p:nvPr/>
              </p:nvSpPr>
              <p:spPr bwMode="auto">
                <a:xfrm>
                  <a:off x="6457876" y="2213866"/>
                  <a:ext cx="189209" cy="214822"/>
                </a:xfrm>
                <a:custGeom>
                  <a:avLst/>
                  <a:gdLst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26670 w 1101090"/>
                    <a:gd name="connsiteY3" fmla="*/ 69723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5715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26670 w 1101090"/>
                    <a:gd name="connsiteY3" fmla="*/ 69723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30480 w 1101090"/>
                    <a:gd name="connsiteY3" fmla="*/ 65532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30480 w 1101090"/>
                    <a:gd name="connsiteY3" fmla="*/ 655320 h 758190"/>
                    <a:gd name="connsiteX4" fmla="*/ 864870 w 1101090"/>
                    <a:gd name="connsiteY4" fmla="*/ 41529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028700 w 1101090"/>
                    <a:gd name="connsiteY1" fmla="*/ 403860 h 758190"/>
                    <a:gd name="connsiteX2" fmla="*/ 1101090 w 1101090"/>
                    <a:gd name="connsiteY2" fmla="*/ 426720 h 758190"/>
                    <a:gd name="connsiteX3" fmla="*/ 30480 w 1101090"/>
                    <a:gd name="connsiteY3" fmla="*/ 758190 h 758190"/>
                    <a:gd name="connsiteX4" fmla="*/ 30480 w 1101090"/>
                    <a:gd name="connsiteY4" fmla="*/ 655320 h 758190"/>
                    <a:gd name="connsiteX5" fmla="*/ 864870 w 1101090"/>
                    <a:gd name="connsiteY5" fmla="*/ 415290 h 758190"/>
                    <a:gd name="connsiteX6" fmla="*/ 3810 w 1101090"/>
                    <a:gd name="connsiteY6" fmla="*/ 99060 h 758190"/>
                    <a:gd name="connsiteX7" fmla="*/ 0 w 1101090"/>
                    <a:gd name="connsiteY7" fmla="*/ 0 h 758190"/>
                    <a:gd name="connsiteX0" fmla="*/ 0 w 1028700"/>
                    <a:gd name="connsiteY0" fmla="*/ 0 h 758190"/>
                    <a:gd name="connsiteX1" fmla="*/ 1028700 w 1028700"/>
                    <a:gd name="connsiteY1" fmla="*/ 403860 h 758190"/>
                    <a:gd name="connsiteX2" fmla="*/ 1021080 w 1028700"/>
                    <a:gd name="connsiteY2" fmla="*/ 457200 h 758190"/>
                    <a:gd name="connsiteX3" fmla="*/ 30480 w 1028700"/>
                    <a:gd name="connsiteY3" fmla="*/ 758190 h 758190"/>
                    <a:gd name="connsiteX4" fmla="*/ 30480 w 1028700"/>
                    <a:gd name="connsiteY4" fmla="*/ 655320 h 758190"/>
                    <a:gd name="connsiteX5" fmla="*/ 864870 w 1028700"/>
                    <a:gd name="connsiteY5" fmla="*/ 415290 h 758190"/>
                    <a:gd name="connsiteX6" fmla="*/ 3810 w 1028700"/>
                    <a:gd name="connsiteY6" fmla="*/ 99060 h 758190"/>
                    <a:gd name="connsiteX7" fmla="*/ 0 w 1028700"/>
                    <a:gd name="connsiteY7" fmla="*/ 0 h 758190"/>
                    <a:gd name="connsiteX0" fmla="*/ 0 w 1021080"/>
                    <a:gd name="connsiteY0" fmla="*/ 0 h 758190"/>
                    <a:gd name="connsiteX1" fmla="*/ 1009650 w 1021080"/>
                    <a:gd name="connsiteY1" fmla="*/ 38481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64870 w 1021080"/>
                    <a:gd name="connsiteY5" fmla="*/ 41529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64870 w 1021080"/>
                    <a:gd name="connsiteY5" fmla="*/ 41529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30272 w 1021080"/>
                    <a:gd name="connsiteY5" fmla="*/ 40767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6246 w 1021080"/>
                    <a:gd name="connsiteY4" fmla="*/ 640080 h 758190"/>
                    <a:gd name="connsiteX5" fmla="*/ 830272 w 1021080"/>
                    <a:gd name="connsiteY5" fmla="*/ 40767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1957 w 1023037"/>
                    <a:gd name="connsiteY0" fmla="*/ 0 h 758190"/>
                    <a:gd name="connsiteX1" fmla="*/ 1017374 w 1023037"/>
                    <a:gd name="connsiteY1" fmla="*/ 373380 h 758190"/>
                    <a:gd name="connsiteX2" fmla="*/ 1023037 w 1023037"/>
                    <a:gd name="connsiteY2" fmla="*/ 457200 h 758190"/>
                    <a:gd name="connsiteX3" fmla="*/ 32437 w 1023037"/>
                    <a:gd name="connsiteY3" fmla="*/ 758190 h 758190"/>
                    <a:gd name="connsiteX4" fmla="*/ 38203 w 1023037"/>
                    <a:gd name="connsiteY4" fmla="*/ 640080 h 758190"/>
                    <a:gd name="connsiteX5" fmla="*/ 832229 w 1023037"/>
                    <a:gd name="connsiteY5" fmla="*/ 407670 h 758190"/>
                    <a:gd name="connsiteX6" fmla="*/ 0 w 1023037"/>
                    <a:gd name="connsiteY6" fmla="*/ 118110 h 758190"/>
                    <a:gd name="connsiteX7" fmla="*/ 1957 w 1023037"/>
                    <a:gd name="connsiteY7" fmla="*/ 0 h 758190"/>
                    <a:gd name="connsiteX0" fmla="*/ 1957 w 1023037"/>
                    <a:gd name="connsiteY0" fmla="*/ 0 h 758190"/>
                    <a:gd name="connsiteX1" fmla="*/ 1017374 w 1023037"/>
                    <a:gd name="connsiteY1" fmla="*/ 373380 h 758190"/>
                    <a:gd name="connsiteX2" fmla="*/ 1023037 w 1023037"/>
                    <a:gd name="connsiteY2" fmla="*/ 457200 h 758190"/>
                    <a:gd name="connsiteX3" fmla="*/ 32437 w 1023037"/>
                    <a:gd name="connsiteY3" fmla="*/ 758190 h 758190"/>
                    <a:gd name="connsiteX4" fmla="*/ 3605 w 1023037"/>
                    <a:gd name="connsiteY4" fmla="*/ 647700 h 758190"/>
                    <a:gd name="connsiteX5" fmla="*/ 832229 w 1023037"/>
                    <a:gd name="connsiteY5" fmla="*/ 407670 h 758190"/>
                    <a:gd name="connsiteX6" fmla="*/ 0 w 1023037"/>
                    <a:gd name="connsiteY6" fmla="*/ 118110 h 758190"/>
                    <a:gd name="connsiteX7" fmla="*/ 1957 w 1023037"/>
                    <a:gd name="connsiteY7" fmla="*/ 0 h 758190"/>
                    <a:gd name="connsiteX0" fmla="*/ 1957 w 1023037"/>
                    <a:gd name="connsiteY0" fmla="*/ 0 h 762000"/>
                    <a:gd name="connsiteX1" fmla="*/ 1017374 w 1023037"/>
                    <a:gd name="connsiteY1" fmla="*/ 373380 h 762000"/>
                    <a:gd name="connsiteX2" fmla="*/ 1023037 w 1023037"/>
                    <a:gd name="connsiteY2" fmla="*/ 457200 h 762000"/>
                    <a:gd name="connsiteX3" fmla="*/ 9371 w 1023037"/>
                    <a:gd name="connsiteY3" fmla="*/ 762000 h 762000"/>
                    <a:gd name="connsiteX4" fmla="*/ 3605 w 1023037"/>
                    <a:gd name="connsiteY4" fmla="*/ 647700 h 762000"/>
                    <a:gd name="connsiteX5" fmla="*/ 832229 w 1023037"/>
                    <a:gd name="connsiteY5" fmla="*/ 407670 h 762000"/>
                    <a:gd name="connsiteX6" fmla="*/ 0 w 1023037"/>
                    <a:gd name="connsiteY6" fmla="*/ 118110 h 762000"/>
                    <a:gd name="connsiteX7" fmla="*/ 1957 w 1023037"/>
                    <a:gd name="connsiteY7" fmla="*/ 0 h 762000"/>
                    <a:gd name="connsiteX0" fmla="*/ 1957 w 1023037"/>
                    <a:gd name="connsiteY0" fmla="*/ 0 h 769620"/>
                    <a:gd name="connsiteX1" fmla="*/ 1017374 w 1023037"/>
                    <a:gd name="connsiteY1" fmla="*/ 373380 h 769620"/>
                    <a:gd name="connsiteX2" fmla="*/ 1023037 w 1023037"/>
                    <a:gd name="connsiteY2" fmla="*/ 457200 h 769620"/>
                    <a:gd name="connsiteX3" fmla="*/ 6488 w 1023037"/>
                    <a:gd name="connsiteY3" fmla="*/ 769620 h 769620"/>
                    <a:gd name="connsiteX4" fmla="*/ 3605 w 1023037"/>
                    <a:gd name="connsiteY4" fmla="*/ 647700 h 769620"/>
                    <a:gd name="connsiteX5" fmla="*/ 832229 w 1023037"/>
                    <a:gd name="connsiteY5" fmla="*/ 407670 h 769620"/>
                    <a:gd name="connsiteX6" fmla="*/ 0 w 1023037"/>
                    <a:gd name="connsiteY6" fmla="*/ 118110 h 769620"/>
                    <a:gd name="connsiteX7" fmla="*/ 1957 w 1023037"/>
                    <a:gd name="connsiteY7" fmla="*/ 0 h 769620"/>
                    <a:gd name="connsiteX0" fmla="*/ 1957 w 1023037"/>
                    <a:gd name="connsiteY0" fmla="*/ 0 h 769620"/>
                    <a:gd name="connsiteX1" fmla="*/ 1017374 w 1023037"/>
                    <a:gd name="connsiteY1" fmla="*/ 373380 h 769620"/>
                    <a:gd name="connsiteX2" fmla="*/ 1023037 w 1023037"/>
                    <a:gd name="connsiteY2" fmla="*/ 457200 h 769620"/>
                    <a:gd name="connsiteX3" fmla="*/ 6488 w 1023037"/>
                    <a:gd name="connsiteY3" fmla="*/ 769620 h 769620"/>
                    <a:gd name="connsiteX4" fmla="*/ 3605 w 1023037"/>
                    <a:gd name="connsiteY4" fmla="*/ 647700 h 769620"/>
                    <a:gd name="connsiteX5" fmla="*/ 10608 w 1023037"/>
                    <a:gd name="connsiteY5" fmla="*/ 594360 h 769620"/>
                    <a:gd name="connsiteX6" fmla="*/ 832229 w 1023037"/>
                    <a:gd name="connsiteY6" fmla="*/ 407670 h 769620"/>
                    <a:gd name="connsiteX7" fmla="*/ 0 w 1023037"/>
                    <a:gd name="connsiteY7" fmla="*/ 118110 h 769620"/>
                    <a:gd name="connsiteX8" fmla="*/ 1957 w 1023037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835112 w 1025920"/>
                    <a:gd name="connsiteY6" fmla="*/ 407670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731319 w 1025920"/>
                    <a:gd name="connsiteY6" fmla="*/ 411480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728436 w 1025920"/>
                    <a:gd name="connsiteY6" fmla="*/ 405765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688071 w 1025920"/>
                    <a:gd name="connsiteY6" fmla="*/ 417195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13491 w 1025920"/>
                    <a:gd name="connsiteY4" fmla="*/ 594360 h 769620"/>
                    <a:gd name="connsiteX5" fmla="*/ 688071 w 1025920"/>
                    <a:gd name="connsiteY5" fmla="*/ 417195 h 769620"/>
                    <a:gd name="connsiteX6" fmla="*/ 0 w 1025920"/>
                    <a:gd name="connsiteY6" fmla="*/ 184785 h 769620"/>
                    <a:gd name="connsiteX7" fmla="*/ 4840 w 1025920"/>
                    <a:gd name="connsiteY7" fmla="*/ 0 h 769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25920" h="769620">
                      <a:moveTo>
                        <a:pt x="4840" y="0"/>
                      </a:moveTo>
                      <a:lnTo>
                        <a:pt x="1020257" y="373380"/>
                      </a:lnTo>
                      <a:lnTo>
                        <a:pt x="1025920" y="457200"/>
                      </a:lnTo>
                      <a:lnTo>
                        <a:pt x="9371" y="769620"/>
                      </a:lnTo>
                      <a:cubicBezTo>
                        <a:pt x="10744" y="711200"/>
                        <a:pt x="12118" y="652780"/>
                        <a:pt x="13491" y="594360"/>
                      </a:cubicBezTo>
                      <a:lnTo>
                        <a:pt x="688071" y="417195"/>
                      </a:lnTo>
                      <a:lnTo>
                        <a:pt x="0" y="184785"/>
                      </a:lnTo>
                      <a:cubicBezTo>
                        <a:pt x="652" y="145415"/>
                        <a:pt x="4188" y="39370"/>
                        <a:pt x="484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フリーフォーム 49"/>
                <p:cNvSpPr/>
                <p:nvPr/>
              </p:nvSpPr>
              <p:spPr bwMode="auto">
                <a:xfrm flipH="1">
                  <a:off x="6637580" y="2213866"/>
                  <a:ext cx="189209" cy="214822"/>
                </a:xfrm>
                <a:custGeom>
                  <a:avLst/>
                  <a:gdLst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26670 w 1101090"/>
                    <a:gd name="connsiteY3" fmla="*/ 69723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5715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26670 w 1101090"/>
                    <a:gd name="connsiteY3" fmla="*/ 69723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30480 w 1101090"/>
                    <a:gd name="connsiteY3" fmla="*/ 65532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30480 w 1101090"/>
                    <a:gd name="connsiteY3" fmla="*/ 655320 h 758190"/>
                    <a:gd name="connsiteX4" fmla="*/ 864870 w 1101090"/>
                    <a:gd name="connsiteY4" fmla="*/ 41529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028700 w 1101090"/>
                    <a:gd name="connsiteY1" fmla="*/ 403860 h 758190"/>
                    <a:gd name="connsiteX2" fmla="*/ 1101090 w 1101090"/>
                    <a:gd name="connsiteY2" fmla="*/ 426720 h 758190"/>
                    <a:gd name="connsiteX3" fmla="*/ 30480 w 1101090"/>
                    <a:gd name="connsiteY3" fmla="*/ 758190 h 758190"/>
                    <a:gd name="connsiteX4" fmla="*/ 30480 w 1101090"/>
                    <a:gd name="connsiteY4" fmla="*/ 655320 h 758190"/>
                    <a:gd name="connsiteX5" fmla="*/ 864870 w 1101090"/>
                    <a:gd name="connsiteY5" fmla="*/ 415290 h 758190"/>
                    <a:gd name="connsiteX6" fmla="*/ 3810 w 1101090"/>
                    <a:gd name="connsiteY6" fmla="*/ 99060 h 758190"/>
                    <a:gd name="connsiteX7" fmla="*/ 0 w 1101090"/>
                    <a:gd name="connsiteY7" fmla="*/ 0 h 758190"/>
                    <a:gd name="connsiteX0" fmla="*/ 0 w 1028700"/>
                    <a:gd name="connsiteY0" fmla="*/ 0 h 758190"/>
                    <a:gd name="connsiteX1" fmla="*/ 1028700 w 1028700"/>
                    <a:gd name="connsiteY1" fmla="*/ 403860 h 758190"/>
                    <a:gd name="connsiteX2" fmla="*/ 1021080 w 1028700"/>
                    <a:gd name="connsiteY2" fmla="*/ 457200 h 758190"/>
                    <a:gd name="connsiteX3" fmla="*/ 30480 w 1028700"/>
                    <a:gd name="connsiteY3" fmla="*/ 758190 h 758190"/>
                    <a:gd name="connsiteX4" fmla="*/ 30480 w 1028700"/>
                    <a:gd name="connsiteY4" fmla="*/ 655320 h 758190"/>
                    <a:gd name="connsiteX5" fmla="*/ 864870 w 1028700"/>
                    <a:gd name="connsiteY5" fmla="*/ 415290 h 758190"/>
                    <a:gd name="connsiteX6" fmla="*/ 3810 w 1028700"/>
                    <a:gd name="connsiteY6" fmla="*/ 99060 h 758190"/>
                    <a:gd name="connsiteX7" fmla="*/ 0 w 1028700"/>
                    <a:gd name="connsiteY7" fmla="*/ 0 h 758190"/>
                    <a:gd name="connsiteX0" fmla="*/ 0 w 1021080"/>
                    <a:gd name="connsiteY0" fmla="*/ 0 h 758190"/>
                    <a:gd name="connsiteX1" fmla="*/ 1009650 w 1021080"/>
                    <a:gd name="connsiteY1" fmla="*/ 38481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64870 w 1021080"/>
                    <a:gd name="connsiteY5" fmla="*/ 41529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64870 w 1021080"/>
                    <a:gd name="connsiteY5" fmla="*/ 41529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30272 w 1021080"/>
                    <a:gd name="connsiteY5" fmla="*/ 40767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6246 w 1021080"/>
                    <a:gd name="connsiteY4" fmla="*/ 640080 h 758190"/>
                    <a:gd name="connsiteX5" fmla="*/ 830272 w 1021080"/>
                    <a:gd name="connsiteY5" fmla="*/ 40767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1957 w 1023037"/>
                    <a:gd name="connsiteY0" fmla="*/ 0 h 758190"/>
                    <a:gd name="connsiteX1" fmla="*/ 1017374 w 1023037"/>
                    <a:gd name="connsiteY1" fmla="*/ 373380 h 758190"/>
                    <a:gd name="connsiteX2" fmla="*/ 1023037 w 1023037"/>
                    <a:gd name="connsiteY2" fmla="*/ 457200 h 758190"/>
                    <a:gd name="connsiteX3" fmla="*/ 32437 w 1023037"/>
                    <a:gd name="connsiteY3" fmla="*/ 758190 h 758190"/>
                    <a:gd name="connsiteX4" fmla="*/ 38203 w 1023037"/>
                    <a:gd name="connsiteY4" fmla="*/ 640080 h 758190"/>
                    <a:gd name="connsiteX5" fmla="*/ 832229 w 1023037"/>
                    <a:gd name="connsiteY5" fmla="*/ 407670 h 758190"/>
                    <a:gd name="connsiteX6" fmla="*/ 0 w 1023037"/>
                    <a:gd name="connsiteY6" fmla="*/ 118110 h 758190"/>
                    <a:gd name="connsiteX7" fmla="*/ 1957 w 1023037"/>
                    <a:gd name="connsiteY7" fmla="*/ 0 h 758190"/>
                    <a:gd name="connsiteX0" fmla="*/ 1957 w 1023037"/>
                    <a:gd name="connsiteY0" fmla="*/ 0 h 758190"/>
                    <a:gd name="connsiteX1" fmla="*/ 1017374 w 1023037"/>
                    <a:gd name="connsiteY1" fmla="*/ 373380 h 758190"/>
                    <a:gd name="connsiteX2" fmla="*/ 1023037 w 1023037"/>
                    <a:gd name="connsiteY2" fmla="*/ 457200 h 758190"/>
                    <a:gd name="connsiteX3" fmla="*/ 32437 w 1023037"/>
                    <a:gd name="connsiteY3" fmla="*/ 758190 h 758190"/>
                    <a:gd name="connsiteX4" fmla="*/ 3605 w 1023037"/>
                    <a:gd name="connsiteY4" fmla="*/ 647700 h 758190"/>
                    <a:gd name="connsiteX5" fmla="*/ 832229 w 1023037"/>
                    <a:gd name="connsiteY5" fmla="*/ 407670 h 758190"/>
                    <a:gd name="connsiteX6" fmla="*/ 0 w 1023037"/>
                    <a:gd name="connsiteY6" fmla="*/ 118110 h 758190"/>
                    <a:gd name="connsiteX7" fmla="*/ 1957 w 1023037"/>
                    <a:gd name="connsiteY7" fmla="*/ 0 h 758190"/>
                    <a:gd name="connsiteX0" fmla="*/ 1957 w 1023037"/>
                    <a:gd name="connsiteY0" fmla="*/ 0 h 762000"/>
                    <a:gd name="connsiteX1" fmla="*/ 1017374 w 1023037"/>
                    <a:gd name="connsiteY1" fmla="*/ 373380 h 762000"/>
                    <a:gd name="connsiteX2" fmla="*/ 1023037 w 1023037"/>
                    <a:gd name="connsiteY2" fmla="*/ 457200 h 762000"/>
                    <a:gd name="connsiteX3" fmla="*/ 9371 w 1023037"/>
                    <a:gd name="connsiteY3" fmla="*/ 762000 h 762000"/>
                    <a:gd name="connsiteX4" fmla="*/ 3605 w 1023037"/>
                    <a:gd name="connsiteY4" fmla="*/ 647700 h 762000"/>
                    <a:gd name="connsiteX5" fmla="*/ 832229 w 1023037"/>
                    <a:gd name="connsiteY5" fmla="*/ 407670 h 762000"/>
                    <a:gd name="connsiteX6" fmla="*/ 0 w 1023037"/>
                    <a:gd name="connsiteY6" fmla="*/ 118110 h 762000"/>
                    <a:gd name="connsiteX7" fmla="*/ 1957 w 1023037"/>
                    <a:gd name="connsiteY7" fmla="*/ 0 h 762000"/>
                    <a:gd name="connsiteX0" fmla="*/ 1957 w 1023037"/>
                    <a:gd name="connsiteY0" fmla="*/ 0 h 769620"/>
                    <a:gd name="connsiteX1" fmla="*/ 1017374 w 1023037"/>
                    <a:gd name="connsiteY1" fmla="*/ 373380 h 769620"/>
                    <a:gd name="connsiteX2" fmla="*/ 1023037 w 1023037"/>
                    <a:gd name="connsiteY2" fmla="*/ 457200 h 769620"/>
                    <a:gd name="connsiteX3" fmla="*/ 6488 w 1023037"/>
                    <a:gd name="connsiteY3" fmla="*/ 769620 h 769620"/>
                    <a:gd name="connsiteX4" fmla="*/ 3605 w 1023037"/>
                    <a:gd name="connsiteY4" fmla="*/ 647700 h 769620"/>
                    <a:gd name="connsiteX5" fmla="*/ 832229 w 1023037"/>
                    <a:gd name="connsiteY5" fmla="*/ 407670 h 769620"/>
                    <a:gd name="connsiteX6" fmla="*/ 0 w 1023037"/>
                    <a:gd name="connsiteY6" fmla="*/ 118110 h 769620"/>
                    <a:gd name="connsiteX7" fmla="*/ 1957 w 1023037"/>
                    <a:gd name="connsiteY7" fmla="*/ 0 h 769620"/>
                    <a:gd name="connsiteX0" fmla="*/ 1957 w 1023037"/>
                    <a:gd name="connsiteY0" fmla="*/ 0 h 769620"/>
                    <a:gd name="connsiteX1" fmla="*/ 1017374 w 1023037"/>
                    <a:gd name="connsiteY1" fmla="*/ 373380 h 769620"/>
                    <a:gd name="connsiteX2" fmla="*/ 1023037 w 1023037"/>
                    <a:gd name="connsiteY2" fmla="*/ 457200 h 769620"/>
                    <a:gd name="connsiteX3" fmla="*/ 6488 w 1023037"/>
                    <a:gd name="connsiteY3" fmla="*/ 769620 h 769620"/>
                    <a:gd name="connsiteX4" fmla="*/ 3605 w 1023037"/>
                    <a:gd name="connsiteY4" fmla="*/ 647700 h 769620"/>
                    <a:gd name="connsiteX5" fmla="*/ 10608 w 1023037"/>
                    <a:gd name="connsiteY5" fmla="*/ 594360 h 769620"/>
                    <a:gd name="connsiteX6" fmla="*/ 832229 w 1023037"/>
                    <a:gd name="connsiteY6" fmla="*/ 407670 h 769620"/>
                    <a:gd name="connsiteX7" fmla="*/ 0 w 1023037"/>
                    <a:gd name="connsiteY7" fmla="*/ 118110 h 769620"/>
                    <a:gd name="connsiteX8" fmla="*/ 1957 w 1023037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835112 w 1025920"/>
                    <a:gd name="connsiteY6" fmla="*/ 407670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731319 w 1025920"/>
                    <a:gd name="connsiteY6" fmla="*/ 411480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728436 w 1025920"/>
                    <a:gd name="connsiteY6" fmla="*/ 405765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688071 w 1025920"/>
                    <a:gd name="connsiteY6" fmla="*/ 417195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13491 w 1025920"/>
                    <a:gd name="connsiteY4" fmla="*/ 594360 h 769620"/>
                    <a:gd name="connsiteX5" fmla="*/ 688071 w 1025920"/>
                    <a:gd name="connsiteY5" fmla="*/ 417195 h 769620"/>
                    <a:gd name="connsiteX6" fmla="*/ 0 w 1025920"/>
                    <a:gd name="connsiteY6" fmla="*/ 184785 h 769620"/>
                    <a:gd name="connsiteX7" fmla="*/ 4840 w 1025920"/>
                    <a:gd name="connsiteY7" fmla="*/ 0 h 769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25920" h="769620">
                      <a:moveTo>
                        <a:pt x="4840" y="0"/>
                      </a:moveTo>
                      <a:lnTo>
                        <a:pt x="1020257" y="373380"/>
                      </a:lnTo>
                      <a:lnTo>
                        <a:pt x="1025920" y="457200"/>
                      </a:lnTo>
                      <a:lnTo>
                        <a:pt x="9371" y="769620"/>
                      </a:lnTo>
                      <a:cubicBezTo>
                        <a:pt x="10744" y="711200"/>
                        <a:pt x="12118" y="652780"/>
                        <a:pt x="13491" y="594360"/>
                      </a:cubicBezTo>
                      <a:lnTo>
                        <a:pt x="688071" y="417195"/>
                      </a:lnTo>
                      <a:lnTo>
                        <a:pt x="0" y="184785"/>
                      </a:lnTo>
                      <a:cubicBezTo>
                        <a:pt x="652" y="145415"/>
                        <a:pt x="4188" y="39370"/>
                        <a:pt x="484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6" name="星 16 45"/>
              <p:cNvSpPr/>
              <p:nvPr/>
            </p:nvSpPr>
            <p:spPr bwMode="auto">
              <a:xfrm>
                <a:off x="4350842" y="1685057"/>
                <a:ext cx="922198" cy="922198"/>
              </a:xfrm>
              <a:prstGeom prst="star16">
                <a:avLst>
                  <a:gd name="adj" fmla="val 34924"/>
                </a:avLst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星 16 46"/>
              <p:cNvSpPr/>
              <p:nvPr/>
            </p:nvSpPr>
            <p:spPr bwMode="auto">
              <a:xfrm>
                <a:off x="4472762" y="1802083"/>
                <a:ext cx="678358" cy="678358"/>
              </a:xfrm>
              <a:prstGeom prst="star16">
                <a:avLst>
                  <a:gd name="adj" fmla="val 34924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6" name="グループ化 105"/>
            <p:cNvGrpSpPr/>
            <p:nvPr/>
          </p:nvGrpSpPr>
          <p:grpSpPr>
            <a:xfrm>
              <a:off x="535002" y="4574747"/>
              <a:ext cx="1999859" cy="2115857"/>
              <a:chOff x="943707" y="3923413"/>
              <a:chExt cx="2903301" cy="2115857"/>
            </a:xfrm>
          </p:grpSpPr>
          <p:sp>
            <p:nvSpPr>
              <p:cNvPr id="107" name="正方形/長方形 106"/>
              <p:cNvSpPr/>
              <p:nvPr/>
            </p:nvSpPr>
            <p:spPr>
              <a:xfrm>
                <a:off x="943707" y="4121533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正方形/長方形 107"/>
              <p:cNvSpPr/>
              <p:nvPr/>
            </p:nvSpPr>
            <p:spPr>
              <a:xfrm>
                <a:off x="1050387" y="3923413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正方形/長方形 108"/>
              <p:cNvSpPr/>
              <p:nvPr/>
            </p:nvSpPr>
            <p:spPr>
              <a:xfrm>
                <a:off x="1614267" y="5081653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正方形/長方形 109"/>
              <p:cNvSpPr/>
              <p:nvPr/>
            </p:nvSpPr>
            <p:spPr>
              <a:xfrm>
                <a:off x="1720947" y="4883533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正方形/長方形 110"/>
              <p:cNvSpPr/>
              <p:nvPr/>
            </p:nvSpPr>
            <p:spPr>
              <a:xfrm>
                <a:off x="1050386" y="5993551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正方形/長方形 111"/>
              <p:cNvSpPr/>
              <p:nvPr/>
            </p:nvSpPr>
            <p:spPr>
              <a:xfrm>
                <a:off x="1157066" y="5795431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3" name="グループ化 112"/>
            <p:cNvGrpSpPr/>
            <p:nvPr/>
          </p:nvGrpSpPr>
          <p:grpSpPr>
            <a:xfrm flipH="1">
              <a:off x="4374105" y="4592960"/>
              <a:ext cx="1999859" cy="2115857"/>
              <a:chOff x="943707" y="3923413"/>
              <a:chExt cx="2903301" cy="2115857"/>
            </a:xfrm>
          </p:grpSpPr>
          <p:sp>
            <p:nvSpPr>
              <p:cNvPr id="114" name="正方形/長方形 113"/>
              <p:cNvSpPr/>
              <p:nvPr/>
            </p:nvSpPr>
            <p:spPr>
              <a:xfrm>
                <a:off x="943707" y="4121533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正方形/長方形 114"/>
              <p:cNvSpPr/>
              <p:nvPr/>
            </p:nvSpPr>
            <p:spPr>
              <a:xfrm>
                <a:off x="1050387" y="3923413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正方形/長方形 115"/>
              <p:cNvSpPr/>
              <p:nvPr/>
            </p:nvSpPr>
            <p:spPr>
              <a:xfrm>
                <a:off x="1614267" y="5081653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正方形/長方形 116"/>
              <p:cNvSpPr/>
              <p:nvPr/>
            </p:nvSpPr>
            <p:spPr>
              <a:xfrm>
                <a:off x="1720947" y="4883533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正方形/長方形 117"/>
              <p:cNvSpPr/>
              <p:nvPr/>
            </p:nvSpPr>
            <p:spPr>
              <a:xfrm>
                <a:off x="1050386" y="5993551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正方形/長方形 118"/>
              <p:cNvSpPr/>
              <p:nvPr/>
            </p:nvSpPr>
            <p:spPr>
              <a:xfrm>
                <a:off x="1157066" y="5795431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19732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星 16 1"/>
          <p:cNvSpPr/>
          <p:nvPr/>
        </p:nvSpPr>
        <p:spPr>
          <a:xfrm>
            <a:off x="667964" y="434910"/>
            <a:ext cx="5445605" cy="1341029"/>
          </a:xfrm>
          <a:prstGeom prst="star16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テキスト ボックス 43"/>
          <p:cNvSpPr txBox="1"/>
          <p:nvPr/>
        </p:nvSpPr>
        <p:spPr>
          <a:xfrm rot="21253333">
            <a:off x="0" y="329390"/>
            <a:ext cx="6857999" cy="1569660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9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あぶない</a:t>
            </a:r>
            <a:r>
              <a:rPr kumimoji="1" lang="en-US" altLang="ja-JP" sz="9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!!</a:t>
            </a:r>
            <a:endParaRPr kumimoji="1" lang="ja-JP" altLang="en-US" sz="96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メイリオ" panose="020B0604030504040204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945" y="6644027"/>
            <a:ext cx="6852055" cy="304698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9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工場内</a:t>
            </a:r>
            <a:endParaRPr kumimoji="1" lang="en-US" altLang="ja-JP" sz="96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9600" b="1" spc="50" dirty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走る</a:t>
            </a:r>
            <a:r>
              <a:rPr lang="ja-JP" altLang="en-US" sz="9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と</a:t>
            </a:r>
            <a:r>
              <a:rPr lang="ja-JP" altLang="en-US" sz="9600" b="1" spc="50" dirty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危険</a:t>
            </a:r>
            <a:endParaRPr kumimoji="1" lang="ja-JP" altLang="en-US" sz="96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21" name="グループ化 120"/>
          <p:cNvGrpSpPr/>
          <p:nvPr/>
        </p:nvGrpSpPr>
        <p:grpSpPr>
          <a:xfrm>
            <a:off x="1411505" y="2247750"/>
            <a:ext cx="3958522" cy="3958512"/>
            <a:chOff x="2071560" y="2711365"/>
            <a:chExt cx="1662744" cy="1662740"/>
          </a:xfrm>
        </p:grpSpPr>
        <p:sp>
          <p:nvSpPr>
            <p:cNvPr id="122" name="禁止 121"/>
            <p:cNvSpPr/>
            <p:nvPr/>
          </p:nvSpPr>
          <p:spPr bwMode="auto">
            <a:xfrm>
              <a:off x="2071560" y="2711365"/>
              <a:ext cx="1662744" cy="1662740"/>
            </a:xfrm>
            <a:prstGeom prst="noSmoking">
              <a:avLst>
                <a:gd name="adj" fmla="val 8762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23" name="グループ化 122"/>
            <p:cNvGrpSpPr/>
            <p:nvPr/>
          </p:nvGrpSpPr>
          <p:grpSpPr>
            <a:xfrm rot="2376543">
              <a:off x="2482193" y="2760487"/>
              <a:ext cx="1040770" cy="1476132"/>
              <a:chOff x="4018864" y="1717572"/>
              <a:chExt cx="812731" cy="1152704"/>
            </a:xfrm>
          </p:grpSpPr>
          <p:grpSp>
            <p:nvGrpSpPr>
              <p:cNvPr id="128" name="グループ化 127"/>
              <p:cNvGrpSpPr/>
              <p:nvPr/>
            </p:nvGrpSpPr>
            <p:grpSpPr>
              <a:xfrm rot="19800000">
                <a:off x="4018864" y="1717572"/>
                <a:ext cx="812731" cy="1152704"/>
                <a:chOff x="6471153" y="3075942"/>
                <a:chExt cx="812731" cy="1152704"/>
              </a:xfrm>
              <a:solidFill>
                <a:schemeClr val="tx1"/>
              </a:solidFill>
            </p:grpSpPr>
            <p:sp>
              <p:nvSpPr>
                <p:cNvPr id="142" name="Oval 255"/>
                <p:cNvSpPr>
                  <a:spLocks noChangeArrowheads="1"/>
                </p:cNvSpPr>
                <p:nvPr/>
              </p:nvSpPr>
              <p:spPr bwMode="auto">
                <a:xfrm>
                  <a:off x="6657270" y="3075942"/>
                  <a:ext cx="288925" cy="288925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43" name="AutoShape 256"/>
                <p:cNvSpPr>
                  <a:spLocks noChangeArrowheads="1"/>
                </p:cNvSpPr>
                <p:nvPr/>
              </p:nvSpPr>
              <p:spPr bwMode="auto">
                <a:xfrm rot="21160244">
                  <a:off x="6734059" y="3315763"/>
                  <a:ext cx="266700" cy="539750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grpSp>
              <p:nvGrpSpPr>
                <p:cNvPr id="144" name="グループ化 143"/>
                <p:cNvGrpSpPr/>
                <p:nvPr/>
              </p:nvGrpSpPr>
              <p:grpSpPr>
                <a:xfrm rot="20989763">
                  <a:off x="6508389" y="3743884"/>
                  <a:ext cx="384662" cy="399541"/>
                  <a:chOff x="6555250" y="3682375"/>
                  <a:chExt cx="384662" cy="399541"/>
                </a:xfrm>
                <a:grpFill/>
              </p:grpSpPr>
              <p:sp>
                <p:nvSpPr>
                  <p:cNvPr id="152" name="AutoShape 261"/>
                  <p:cNvSpPr>
                    <a:spLocks noChangeArrowheads="1"/>
                  </p:cNvSpPr>
                  <p:nvPr/>
                </p:nvSpPr>
                <p:spPr bwMode="auto">
                  <a:xfrm rot="6300000">
                    <a:off x="6692262" y="3795087"/>
                    <a:ext cx="360362" cy="1349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53" name="AutoShape 262"/>
                  <p:cNvSpPr>
                    <a:spLocks noChangeArrowheads="1"/>
                  </p:cNvSpPr>
                  <p:nvPr/>
                </p:nvSpPr>
                <p:spPr bwMode="auto">
                  <a:xfrm rot="9543337">
                    <a:off x="6555250" y="3946979"/>
                    <a:ext cx="360363" cy="13493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sp>
              <p:nvSpPr>
                <p:cNvPr id="145" name="AutoShape 264"/>
                <p:cNvSpPr>
                  <a:spLocks noChangeArrowheads="1"/>
                </p:cNvSpPr>
                <p:nvPr/>
              </p:nvSpPr>
              <p:spPr bwMode="auto">
                <a:xfrm rot="2262354">
                  <a:off x="6853917" y="3787774"/>
                  <a:ext cx="360363" cy="13493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46" name="AutoShape 265"/>
                <p:cNvSpPr>
                  <a:spLocks noChangeArrowheads="1"/>
                </p:cNvSpPr>
                <p:nvPr/>
              </p:nvSpPr>
              <p:spPr bwMode="auto">
                <a:xfrm rot="4500000">
                  <a:off x="6977626" y="3980996"/>
                  <a:ext cx="360363" cy="13493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47" name="AutoShape 278"/>
                <p:cNvSpPr>
                  <a:spLocks noChangeArrowheads="1"/>
                </p:cNvSpPr>
                <p:nvPr/>
              </p:nvSpPr>
              <p:spPr bwMode="auto">
                <a:xfrm rot="1535525">
                  <a:off x="6788295" y="3453147"/>
                  <a:ext cx="315913" cy="9048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48" name="AutoShape 279"/>
                <p:cNvSpPr>
                  <a:spLocks noChangeArrowheads="1"/>
                </p:cNvSpPr>
                <p:nvPr/>
              </p:nvSpPr>
              <p:spPr bwMode="auto">
                <a:xfrm rot="18900000">
                  <a:off x="6967971" y="3423607"/>
                  <a:ext cx="315913" cy="9048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grpSp>
              <p:nvGrpSpPr>
                <p:cNvPr id="149" name="グループ化 148"/>
                <p:cNvGrpSpPr/>
                <p:nvPr/>
              </p:nvGrpSpPr>
              <p:grpSpPr>
                <a:xfrm rot="2256681">
                  <a:off x="6471153" y="3378061"/>
                  <a:ext cx="328618" cy="375091"/>
                  <a:chOff x="6102574" y="3333375"/>
                  <a:chExt cx="315913" cy="375091"/>
                </a:xfrm>
                <a:grpFill/>
              </p:grpSpPr>
              <p:sp>
                <p:nvSpPr>
                  <p:cNvPr id="150" name="AutoShape 278"/>
                  <p:cNvSpPr>
                    <a:spLocks noChangeArrowheads="1"/>
                  </p:cNvSpPr>
                  <p:nvPr/>
                </p:nvSpPr>
                <p:spPr bwMode="auto">
                  <a:xfrm rot="5372607">
                    <a:off x="6044253" y="3528232"/>
                    <a:ext cx="272738" cy="8773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51" name="AutoShape 279"/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102574" y="3333375"/>
                    <a:ext cx="315913" cy="904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</p:grpSp>
          <p:grpSp>
            <p:nvGrpSpPr>
              <p:cNvPr id="129" name="グループ化 128"/>
              <p:cNvGrpSpPr/>
              <p:nvPr/>
            </p:nvGrpSpPr>
            <p:grpSpPr>
              <a:xfrm rot="19800000">
                <a:off x="4018864" y="1717572"/>
                <a:ext cx="812731" cy="1152704"/>
                <a:chOff x="6471153" y="3075942"/>
                <a:chExt cx="812731" cy="1152704"/>
              </a:xfrm>
            </p:grpSpPr>
            <p:sp>
              <p:nvSpPr>
                <p:cNvPr id="130" name="Oval 255"/>
                <p:cNvSpPr>
                  <a:spLocks noChangeArrowheads="1"/>
                </p:cNvSpPr>
                <p:nvPr/>
              </p:nvSpPr>
              <p:spPr bwMode="auto">
                <a:xfrm>
                  <a:off x="6657270" y="3075942"/>
                  <a:ext cx="288925" cy="288925"/>
                </a:xfrm>
                <a:prstGeom prst="ellipse">
                  <a:avLst/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31" name="AutoShape 256"/>
                <p:cNvSpPr>
                  <a:spLocks noChangeArrowheads="1"/>
                </p:cNvSpPr>
                <p:nvPr/>
              </p:nvSpPr>
              <p:spPr bwMode="auto">
                <a:xfrm rot="21160244">
                  <a:off x="6734059" y="3315763"/>
                  <a:ext cx="266700" cy="53975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grpSp>
              <p:nvGrpSpPr>
                <p:cNvPr id="132" name="グループ化 131"/>
                <p:cNvGrpSpPr/>
                <p:nvPr/>
              </p:nvGrpSpPr>
              <p:grpSpPr>
                <a:xfrm rot="20989763">
                  <a:off x="6508389" y="3743884"/>
                  <a:ext cx="384662" cy="399541"/>
                  <a:chOff x="6555250" y="3682375"/>
                  <a:chExt cx="384662" cy="399541"/>
                </a:xfrm>
              </p:grpSpPr>
              <p:sp>
                <p:nvSpPr>
                  <p:cNvPr id="140" name="AutoShape 261"/>
                  <p:cNvSpPr>
                    <a:spLocks noChangeArrowheads="1"/>
                  </p:cNvSpPr>
                  <p:nvPr/>
                </p:nvSpPr>
                <p:spPr bwMode="auto">
                  <a:xfrm rot="6300000">
                    <a:off x="6692262" y="3795087"/>
                    <a:ext cx="360362" cy="1349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41" name="AutoShape 262"/>
                  <p:cNvSpPr>
                    <a:spLocks noChangeArrowheads="1"/>
                  </p:cNvSpPr>
                  <p:nvPr/>
                </p:nvSpPr>
                <p:spPr bwMode="auto">
                  <a:xfrm rot="9543337">
                    <a:off x="6555250" y="3946979"/>
                    <a:ext cx="360363" cy="13493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sp>
              <p:nvSpPr>
                <p:cNvPr id="133" name="AutoShape 264"/>
                <p:cNvSpPr>
                  <a:spLocks noChangeArrowheads="1"/>
                </p:cNvSpPr>
                <p:nvPr/>
              </p:nvSpPr>
              <p:spPr bwMode="auto">
                <a:xfrm rot="2262354">
                  <a:off x="6853917" y="3787774"/>
                  <a:ext cx="360363" cy="1349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34" name="AutoShape 265"/>
                <p:cNvSpPr>
                  <a:spLocks noChangeArrowheads="1"/>
                </p:cNvSpPr>
                <p:nvPr/>
              </p:nvSpPr>
              <p:spPr bwMode="auto">
                <a:xfrm rot="4500000">
                  <a:off x="6977626" y="3980996"/>
                  <a:ext cx="360363" cy="1349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35" name="AutoShape 278"/>
                <p:cNvSpPr>
                  <a:spLocks noChangeArrowheads="1"/>
                </p:cNvSpPr>
                <p:nvPr/>
              </p:nvSpPr>
              <p:spPr bwMode="auto">
                <a:xfrm rot="1535525">
                  <a:off x="6788295" y="3453147"/>
                  <a:ext cx="315913" cy="9048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36" name="AutoShape 279"/>
                <p:cNvSpPr>
                  <a:spLocks noChangeArrowheads="1"/>
                </p:cNvSpPr>
                <p:nvPr/>
              </p:nvSpPr>
              <p:spPr bwMode="auto">
                <a:xfrm rot="18900000">
                  <a:off x="6967971" y="3423607"/>
                  <a:ext cx="315913" cy="9048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grpSp>
              <p:nvGrpSpPr>
                <p:cNvPr id="137" name="グループ化 136"/>
                <p:cNvGrpSpPr/>
                <p:nvPr/>
              </p:nvGrpSpPr>
              <p:grpSpPr>
                <a:xfrm rot="2256681">
                  <a:off x="6471153" y="3378061"/>
                  <a:ext cx="328618" cy="375091"/>
                  <a:chOff x="6102574" y="3333375"/>
                  <a:chExt cx="315913" cy="375091"/>
                </a:xfrm>
              </p:grpSpPr>
              <p:sp>
                <p:nvSpPr>
                  <p:cNvPr id="138" name="AutoShape 278"/>
                  <p:cNvSpPr>
                    <a:spLocks noChangeArrowheads="1"/>
                  </p:cNvSpPr>
                  <p:nvPr/>
                </p:nvSpPr>
                <p:spPr bwMode="auto">
                  <a:xfrm rot="5372607">
                    <a:off x="6044253" y="3528232"/>
                    <a:ext cx="272738" cy="8773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39" name="AutoShape 279"/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102574" y="3333375"/>
                    <a:ext cx="315913" cy="9048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</p:grpSp>
        </p:grpSp>
        <p:grpSp>
          <p:nvGrpSpPr>
            <p:cNvPr id="124" name="グループ化 123"/>
            <p:cNvGrpSpPr/>
            <p:nvPr/>
          </p:nvGrpSpPr>
          <p:grpSpPr>
            <a:xfrm>
              <a:off x="2162690" y="3581281"/>
              <a:ext cx="518131" cy="254788"/>
              <a:chOff x="2117685" y="3529693"/>
              <a:chExt cx="508551" cy="254788"/>
            </a:xfrm>
            <a:solidFill>
              <a:schemeClr val="tx1"/>
            </a:solidFill>
          </p:grpSpPr>
          <p:sp>
            <p:nvSpPr>
              <p:cNvPr id="125" name="正方形/長方形 124"/>
              <p:cNvSpPr/>
              <p:nvPr/>
            </p:nvSpPr>
            <p:spPr bwMode="auto">
              <a:xfrm>
                <a:off x="2117685" y="3529693"/>
                <a:ext cx="450050" cy="51588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正方形/長方形 125"/>
              <p:cNvSpPr/>
              <p:nvPr/>
            </p:nvSpPr>
            <p:spPr bwMode="auto">
              <a:xfrm>
                <a:off x="2176186" y="3631293"/>
                <a:ext cx="450050" cy="51588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正方形/長方形 126"/>
              <p:cNvSpPr/>
              <p:nvPr/>
            </p:nvSpPr>
            <p:spPr bwMode="auto">
              <a:xfrm>
                <a:off x="2117685" y="3732893"/>
                <a:ext cx="450050" cy="51588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9575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テキスト ボックス 21"/>
          <p:cNvSpPr txBox="1"/>
          <p:nvPr/>
        </p:nvSpPr>
        <p:spPr>
          <a:xfrm>
            <a:off x="5945" y="6644027"/>
            <a:ext cx="6852055" cy="304698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9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工場内</a:t>
            </a:r>
            <a:endParaRPr kumimoji="1" lang="en-US" altLang="ja-JP" sz="96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9600" b="1" spc="50" dirty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走ると危険</a:t>
            </a:r>
            <a:endParaRPr kumimoji="1" lang="ja-JP" altLang="en-US" sz="96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2" name="グループ化 31"/>
          <p:cNvGrpSpPr/>
          <p:nvPr/>
        </p:nvGrpSpPr>
        <p:grpSpPr>
          <a:xfrm>
            <a:off x="828206" y="2023592"/>
            <a:ext cx="5252554" cy="3995734"/>
            <a:chOff x="535002" y="2691869"/>
            <a:chExt cx="5838962" cy="4441826"/>
          </a:xfrm>
        </p:grpSpPr>
        <p:grpSp>
          <p:nvGrpSpPr>
            <p:cNvPr id="33" name="グループ化 32"/>
            <p:cNvGrpSpPr/>
            <p:nvPr/>
          </p:nvGrpSpPr>
          <p:grpSpPr>
            <a:xfrm>
              <a:off x="1279264" y="2691869"/>
              <a:ext cx="4321436" cy="4441826"/>
              <a:chOff x="3190619" y="1563137"/>
              <a:chExt cx="3163564" cy="3251698"/>
            </a:xfrm>
          </p:grpSpPr>
          <p:sp>
            <p:nvSpPr>
              <p:cNvPr id="58" name="星 16 57"/>
              <p:cNvSpPr/>
              <p:nvPr/>
            </p:nvSpPr>
            <p:spPr bwMode="auto">
              <a:xfrm>
                <a:off x="4228922" y="1563137"/>
                <a:ext cx="1166038" cy="1166038"/>
              </a:xfrm>
              <a:prstGeom prst="star16">
                <a:avLst>
                  <a:gd name="adj" fmla="val 34924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9" name="グループ化 58"/>
              <p:cNvGrpSpPr/>
              <p:nvPr/>
            </p:nvGrpSpPr>
            <p:grpSpPr>
              <a:xfrm rot="21156486">
                <a:off x="3190619" y="2063670"/>
                <a:ext cx="1922644" cy="2726902"/>
                <a:chOff x="3190619" y="2063670"/>
                <a:chExt cx="1922644" cy="2726902"/>
              </a:xfrm>
            </p:grpSpPr>
            <p:grpSp>
              <p:nvGrpSpPr>
                <p:cNvPr id="92" name="グループ化 91"/>
                <p:cNvGrpSpPr/>
                <p:nvPr/>
              </p:nvGrpSpPr>
              <p:grpSpPr>
                <a:xfrm rot="2376543">
                  <a:off x="3190619" y="2063670"/>
                  <a:ext cx="1922644" cy="2726902"/>
                  <a:chOff x="4018864" y="1717572"/>
                  <a:chExt cx="812731" cy="1152704"/>
                </a:xfrm>
              </p:grpSpPr>
              <p:grpSp>
                <p:nvGrpSpPr>
                  <p:cNvPr id="95" name="グループ化 94"/>
                  <p:cNvGrpSpPr/>
                  <p:nvPr/>
                </p:nvGrpSpPr>
                <p:grpSpPr>
                  <a:xfrm rot="19800000">
                    <a:off x="4018864" y="1717572"/>
                    <a:ext cx="812731" cy="1152704"/>
                    <a:chOff x="6471153" y="3075942"/>
                    <a:chExt cx="812731" cy="1152704"/>
                  </a:xfrm>
                  <a:solidFill>
                    <a:schemeClr val="tx1"/>
                  </a:solidFill>
                </p:grpSpPr>
                <p:sp>
                  <p:nvSpPr>
                    <p:cNvPr id="109" name="Oval 2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657270" y="3075942"/>
                      <a:ext cx="288925" cy="288925"/>
                    </a:xfrm>
                    <a:prstGeom prst="ellipse">
                      <a:avLst/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10" name="AutoShape 256"/>
                    <p:cNvSpPr>
                      <a:spLocks noChangeArrowheads="1"/>
                    </p:cNvSpPr>
                    <p:nvPr/>
                  </p:nvSpPr>
                  <p:spPr bwMode="auto">
                    <a:xfrm rot="21160244">
                      <a:off x="6734059" y="3315763"/>
                      <a:ext cx="266700" cy="53975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grpSp>
                  <p:nvGrpSpPr>
                    <p:cNvPr id="111" name="グループ化 110"/>
                    <p:cNvGrpSpPr/>
                    <p:nvPr/>
                  </p:nvGrpSpPr>
                  <p:grpSpPr>
                    <a:xfrm rot="20989763">
                      <a:off x="6508389" y="3743884"/>
                      <a:ext cx="384662" cy="399541"/>
                      <a:chOff x="6555250" y="3682375"/>
                      <a:chExt cx="384662" cy="399541"/>
                    </a:xfrm>
                    <a:grpFill/>
                  </p:grpSpPr>
                  <p:sp>
                    <p:nvSpPr>
                      <p:cNvPr id="119" name="AutoShape 261"/>
                      <p:cNvSpPr>
                        <a:spLocks noChangeArrowheads="1"/>
                      </p:cNvSpPr>
                      <p:nvPr/>
                    </p:nvSpPr>
                    <p:spPr bwMode="auto">
                      <a:xfrm rot="6300000">
                        <a:off x="6692262" y="3795087"/>
                        <a:ext cx="360362" cy="134938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  <p:sp>
                    <p:nvSpPr>
                      <p:cNvPr id="120" name="AutoShape 262"/>
                      <p:cNvSpPr>
                        <a:spLocks noChangeArrowheads="1"/>
                      </p:cNvSpPr>
                      <p:nvPr/>
                    </p:nvSpPr>
                    <p:spPr bwMode="auto">
                      <a:xfrm rot="9543337">
                        <a:off x="6555250" y="3946979"/>
                        <a:ext cx="360363" cy="13493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</p:grpSp>
                <p:sp>
                  <p:nvSpPr>
                    <p:cNvPr id="112" name="AutoShape 264"/>
                    <p:cNvSpPr>
                      <a:spLocks noChangeArrowheads="1"/>
                    </p:cNvSpPr>
                    <p:nvPr/>
                  </p:nvSpPr>
                  <p:spPr bwMode="auto">
                    <a:xfrm rot="2262354">
                      <a:off x="6853917" y="3787774"/>
                      <a:ext cx="360363" cy="1349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13" name="AutoShape 265"/>
                    <p:cNvSpPr>
                      <a:spLocks noChangeArrowheads="1"/>
                    </p:cNvSpPr>
                    <p:nvPr/>
                  </p:nvSpPr>
                  <p:spPr bwMode="auto">
                    <a:xfrm rot="4500000">
                      <a:off x="6977626" y="3980996"/>
                      <a:ext cx="360363" cy="1349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14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1535525">
                      <a:off x="6788295" y="3453147"/>
                      <a:ext cx="315913" cy="9048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15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967971" y="3423607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grpSp>
                  <p:nvGrpSpPr>
                    <p:cNvPr id="116" name="グループ化 115"/>
                    <p:cNvGrpSpPr/>
                    <p:nvPr/>
                  </p:nvGrpSpPr>
                  <p:grpSpPr>
                    <a:xfrm rot="2256681">
                      <a:off x="6471153" y="3378061"/>
                      <a:ext cx="328618" cy="375091"/>
                      <a:chOff x="6102574" y="3333375"/>
                      <a:chExt cx="315913" cy="375091"/>
                    </a:xfrm>
                    <a:grpFill/>
                  </p:grpSpPr>
                  <p:sp>
                    <p:nvSpPr>
                      <p:cNvPr id="117" name="AutoShape 278"/>
                      <p:cNvSpPr>
                        <a:spLocks noChangeArrowheads="1"/>
                      </p:cNvSpPr>
                      <p:nvPr/>
                    </p:nvSpPr>
                    <p:spPr bwMode="auto">
                      <a:xfrm rot="5372607">
                        <a:off x="6044253" y="3528232"/>
                        <a:ext cx="272738" cy="8773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  <p:sp>
                    <p:nvSpPr>
                      <p:cNvPr id="118" name="AutoShape 279"/>
                      <p:cNvSpPr>
                        <a:spLocks noChangeArrowheads="1"/>
                      </p:cNvSpPr>
                      <p:nvPr/>
                    </p:nvSpPr>
                    <p:spPr bwMode="auto">
                      <a:xfrm rot="18900000">
                        <a:off x="6102574" y="3333375"/>
                        <a:ext cx="315913" cy="9048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</p:grpSp>
              </p:grpSp>
              <p:grpSp>
                <p:nvGrpSpPr>
                  <p:cNvPr id="96" name="グループ化 95"/>
                  <p:cNvGrpSpPr/>
                  <p:nvPr/>
                </p:nvGrpSpPr>
                <p:grpSpPr>
                  <a:xfrm rot="19800000">
                    <a:off x="4018864" y="1717572"/>
                    <a:ext cx="812731" cy="1152704"/>
                    <a:chOff x="6471153" y="3075942"/>
                    <a:chExt cx="812731" cy="1152704"/>
                  </a:xfrm>
                </p:grpSpPr>
                <p:sp>
                  <p:nvSpPr>
                    <p:cNvPr id="97" name="Oval 2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657270" y="3075942"/>
                      <a:ext cx="288925" cy="288925"/>
                    </a:xfrm>
                    <a:prstGeom prst="ellipse">
                      <a:avLst/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98" name="AutoShape 256"/>
                    <p:cNvSpPr>
                      <a:spLocks noChangeArrowheads="1"/>
                    </p:cNvSpPr>
                    <p:nvPr/>
                  </p:nvSpPr>
                  <p:spPr bwMode="auto">
                    <a:xfrm rot="21160244">
                      <a:off x="6734059" y="3315763"/>
                      <a:ext cx="266700" cy="5397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grpSp>
                  <p:nvGrpSpPr>
                    <p:cNvPr id="99" name="グループ化 98"/>
                    <p:cNvGrpSpPr/>
                    <p:nvPr/>
                  </p:nvGrpSpPr>
                  <p:grpSpPr>
                    <a:xfrm rot="20989763">
                      <a:off x="6508389" y="3743884"/>
                      <a:ext cx="384662" cy="399541"/>
                      <a:chOff x="6555250" y="3682375"/>
                      <a:chExt cx="384662" cy="399541"/>
                    </a:xfrm>
                  </p:grpSpPr>
                  <p:sp>
                    <p:nvSpPr>
                      <p:cNvPr id="107" name="AutoShape 261"/>
                      <p:cNvSpPr>
                        <a:spLocks noChangeArrowheads="1"/>
                      </p:cNvSpPr>
                      <p:nvPr/>
                    </p:nvSpPr>
                    <p:spPr bwMode="auto">
                      <a:xfrm rot="6300000">
                        <a:off x="6692262" y="3795087"/>
                        <a:ext cx="360362" cy="134938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8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  <p:sp>
                    <p:nvSpPr>
                      <p:cNvPr id="108" name="AutoShape 262"/>
                      <p:cNvSpPr>
                        <a:spLocks noChangeArrowheads="1"/>
                      </p:cNvSpPr>
                      <p:nvPr/>
                    </p:nvSpPr>
                    <p:spPr bwMode="auto">
                      <a:xfrm rot="9543337">
                        <a:off x="6555250" y="3946979"/>
                        <a:ext cx="360363" cy="13493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8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</p:grpSp>
                <p:sp>
                  <p:nvSpPr>
                    <p:cNvPr id="100" name="AutoShape 264"/>
                    <p:cNvSpPr>
                      <a:spLocks noChangeArrowheads="1"/>
                    </p:cNvSpPr>
                    <p:nvPr/>
                  </p:nvSpPr>
                  <p:spPr bwMode="auto">
                    <a:xfrm rot="2262354">
                      <a:off x="6853917" y="3787774"/>
                      <a:ext cx="360363" cy="13493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01" name="AutoShape 265"/>
                    <p:cNvSpPr>
                      <a:spLocks noChangeArrowheads="1"/>
                    </p:cNvSpPr>
                    <p:nvPr/>
                  </p:nvSpPr>
                  <p:spPr bwMode="auto">
                    <a:xfrm rot="4500000">
                      <a:off x="6977626" y="3980996"/>
                      <a:ext cx="360363" cy="13493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02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1535525">
                      <a:off x="6788295" y="3453147"/>
                      <a:ext cx="315913" cy="9048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03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967971" y="3423607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grpSp>
                  <p:nvGrpSpPr>
                    <p:cNvPr id="104" name="グループ化 103"/>
                    <p:cNvGrpSpPr/>
                    <p:nvPr/>
                  </p:nvGrpSpPr>
                  <p:grpSpPr>
                    <a:xfrm rot="2256681">
                      <a:off x="6471153" y="3378061"/>
                      <a:ext cx="328618" cy="375091"/>
                      <a:chOff x="6102574" y="3333375"/>
                      <a:chExt cx="315913" cy="375091"/>
                    </a:xfrm>
                  </p:grpSpPr>
                  <p:sp>
                    <p:nvSpPr>
                      <p:cNvPr id="105" name="AutoShape 278"/>
                      <p:cNvSpPr>
                        <a:spLocks noChangeArrowheads="1"/>
                      </p:cNvSpPr>
                      <p:nvPr/>
                    </p:nvSpPr>
                    <p:spPr bwMode="auto">
                      <a:xfrm rot="5372607">
                        <a:off x="6044253" y="3528232"/>
                        <a:ext cx="272738" cy="8773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8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  <p:sp>
                    <p:nvSpPr>
                      <p:cNvPr id="106" name="AutoShape 279"/>
                      <p:cNvSpPr>
                        <a:spLocks noChangeArrowheads="1"/>
                      </p:cNvSpPr>
                      <p:nvPr/>
                    </p:nvSpPr>
                    <p:spPr bwMode="auto">
                      <a:xfrm rot="18900000">
                        <a:off x="6102574" y="3333375"/>
                        <a:ext cx="315913" cy="9048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8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</p:grpSp>
              </p:grpSp>
            </p:grpSp>
            <p:sp>
              <p:nvSpPr>
                <p:cNvPr id="93" name="フリーフォーム 92"/>
                <p:cNvSpPr/>
                <p:nvPr/>
              </p:nvSpPr>
              <p:spPr bwMode="auto">
                <a:xfrm>
                  <a:off x="4098724" y="2213865"/>
                  <a:ext cx="189209" cy="214822"/>
                </a:xfrm>
                <a:custGeom>
                  <a:avLst/>
                  <a:gdLst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26670 w 1101090"/>
                    <a:gd name="connsiteY3" fmla="*/ 69723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5715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26670 w 1101090"/>
                    <a:gd name="connsiteY3" fmla="*/ 69723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30480 w 1101090"/>
                    <a:gd name="connsiteY3" fmla="*/ 65532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30480 w 1101090"/>
                    <a:gd name="connsiteY3" fmla="*/ 655320 h 758190"/>
                    <a:gd name="connsiteX4" fmla="*/ 864870 w 1101090"/>
                    <a:gd name="connsiteY4" fmla="*/ 41529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028700 w 1101090"/>
                    <a:gd name="connsiteY1" fmla="*/ 403860 h 758190"/>
                    <a:gd name="connsiteX2" fmla="*/ 1101090 w 1101090"/>
                    <a:gd name="connsiteY2" fmla="*/ 426720 h 758190"/>
                    <a:gd name="connsiteX3" fmla="*/ 30480 w 1101090"/>
                    <a:gd name="connsiteY3" fmla="*/ 758190 h 758190"/>
                    <a:gd name="connsiteX4" fmla="*/ 30480 w 1101090"/>
                    <a:gd name="connsiteY4" fmla="*/ 655320 h 758190"/>
                    <a:gd name="connsiteX5" fmla="*/ 864870 w 1101090"/>
                    <a:gd name="connsiteY5" fmla="*/ 415290 h 758190"/>
                    <a:gd name="connsiteX6" fmla="*/ 3810 w 1101090"/>
                    <a:gd name="connsiteY6" fmla="*/ 99060 h 758190"/>
                    <a:gd name="connsiteX7" fmla="*/ 0 w 1101090"/>
                    <a:gd name="connsiteY7" fmla="*/ 0 h 758190"/>
                    <a:gd name="connsiteX0" fmla="*/ 0 w 1028700"/>
                    <a:gd name="connsiteY0" fmla="*/ 0 h 758190"/>
                    <a:gd name="connsiteX1" fmla="*/ 1028700 w 1028700"/>
                    <a:gd name="connsiteY1" fmla="*/ 403860 h 758190"/>
                    <a:gd name="connsiteX2" fmla="*/ 1021080 w 1028700"/>
                    <a:gd name="connsiteY2" fmla="*/ 457200 h 758190"/>
                    <a:gd name="connsiteX3" fmla="*/ 30480 w 1028700"/>
                    <a:gd name="connsiteY3" fmla="*/ 758190 h 758190"/>
                    <a:gd name="connsiteX4" fmla="*/ 30480 w 1028700"/>
                    <a:gd name="connsiteY4" fmla="*/ 655320 h 758190"/>
                    <a:gd name="connsiteX5" fmla="*/ 864870 w 1028700"/>
                    <a:gd name="connsiteY5" fmla="*/ 415290 h 758190"/>
                    <a:gd name="connsiteX6" fmla="*/ 3810 w 1028700"/>
                    <a:gd name="connsiteY6" fmla="*/ 99060 h 758190"/>
                    <a:gd name="connsiteX7" fmla="*/ 0 w 1028700"/>
                    <a:gd name="connsiteY7" fmla="*/ 0 h 758190"/>
                    <a:gd name="connsiteX0" fmla="*/ 0 w 1021080"/>
                    <a:gd name="connsiteY0" fmla="*/ 0 h 758190"/>
                    <a:gd name="connsiteX1" fmla="*/ 1009650 w 1021080"/>
                    <a:gd name="connsiteY1" fmla="*/ 38481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64870 w 1021080"/>
                    <a:gd name="connsiteY5" fmla="*/ 41529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64870 w 1021080"/>
                    <a:gd name="connsiteY5" fmla="*/ 41529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30272 w 1021080"/>
                    <a:gd name="connsiteY5" fmla="*/ 40767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6246 w 1021080"/>
                    <a:gd name="connsiteY4" fmla="*/ 640080 h 758190"/>
                    <a:gd name="connsiteX5" fmla="*/ 830272 w 1021080"/>
                    <a:gd name="connsiteY5" fmla="*/ 40767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1957 w 1023037"/>
                    <a:gd name="connsiteY0" fmla="*/ 0 h 758190"/>
                    <a:gd name="connsiteX1" fmla="*/ 1017374 w 1023037"/>
                    <a:gd name="connsiteY1" fmla="*/ 373380 h 758190"/>
                    <a:gd name="connsiteX2" fmla="*/ 1023037 w 1023037"/>
                    <a:gd name="connsiteY2" fmla="*/ 457200 h 758190"/>
                    <a:gd name="connsiteX3" fmla="*/ 32437 w 1023037"/>
                    <a:gd name="connsiteY3" fmla="*/ 758190 h 758190"/>
                    <a:gd name="connsiteX4" fmla="*/ 38203 w 1023037"/>
                    <a:gd name="connsiteY4" fmla="*/ 640080 h 758190"/>
                    <a:gd name="connsiteX5" fmla="*/ 832229 w 1023037"/>
                    <a:gd name="connsiteY5" fmla="*/ 407670 h 758190"/>
                    <a:gd name="connsiteX6" fmla="*/ 0 w 1023037"/>
                    <a:gd name="connsiteY6" fmla="*/ 118110 h 758190"/>
                    <a:gd name="connsiteX7" fmla="*/ 1957 w 1023037"/>
                    <a:gd name="connsiteY7" fmla="*/ 0 h 758190"/>
                    <a:gd name="connsiteX0" fmla="*/ 1957 w 1023037"/>
                    <a:gd name="connsiteY0" fmla="*/ 0 h 758190"/>
                    <a:gd name="connsiteX1" fmla="*/ 1017374 w 1023037"/>
                    <a:gd name="connsiteY1" fmla="*/ 373380 h 758190"/>
                    <a:gd name="connsiteX2" fmla="*/ 1023037 w 1023037"/>
                    <a:gd name="connsiteY2" fmla="*/ 457200 h 758190"/>
                    <a:gd name="connsiteX3" fmla="*/ 32437 w 1023037"/>
                    <a:gd name="connsiteY3" fmla="*/ 758190 h 758190"/>
                    <a:gd name="connsiteX4" fmla="*/ 3605 w 1023037"/>
                    <a:gd name="connsiteY4" fmla="*/ 647700 h 758190"/>
                    <a:gd name="connsiteX5" fmla="*/ 832229 w 1023037"/>
                    <a:gd name="connsiteY5" fmla="*/ 407670 h 758190"/>
                    <a:gd name="connsiteX6" fmla="*/ 0 w 1023037"/>
                    <a:gd name="connsiteY6" fmla="*/ 118110 h 758190"/>
                    <a:gd name="connsiteX7" fmla="*/ 1957 w 1023037"/>
                    <a:gd name="connsiteY7" fmla="*/ 0 h 758190"/>
                    <a:gd name="connsiteX0" fmla="*/ 1957 w 1023037"/>
                    <a:gd name="connsiteY0" fmla="*/ 0 h 762000"/>
                    <a:gd name="connsiteX1" fmla="*/ 1017374 w 1023037"/>
                    <a:gd name="connsiteY1" fmla="*/ 373380 h 762000"/>
                    <a:gd name="connsiteX2" fmla="*/ 1023037 w 1023037"/>
                    <a:gd name="connsiteY2" fmla="*/ 457200 h 762000"/>
                    <a:gd name="connsiteX3" fmla="*/ 9371 w 1023037"/>
                    <a:gd name="connsiteY3" fmla="*/ 762000 h 762000"/>
                    <a:gd name="connsiteX4" fmla="*/ 3605 w 1023037"/>
                    <a:gd name="connsiteY4" fmla="*/ 647700 h 762000"/>
                    <a:gd name="connsiteX5" fmla="*/ 832229 w 1023037"/>
                    <a:gd name="connsiteY5" fmla="*/ 407670 h 762000"/>
                    <a:gd name="connsiteX6" fmla="*/ 0 w 1023037"/>
                    <a:gd name="connsiteY6" fmla="*/ 118110 h 762000"/>
                    <a:gd name="connsiteX7" fmla="*/ 1957 w 1023037"/>
                    <a:gd name="connsiteY7" fmla="*/ 0 h 762000"/>
                    <a:gd name="connsiteX0" fmla="*/ 1957 w 1023037"/>
                    <a:gd name="connsiteY0" fmla="*/ 0 h 769620"/>
                    <a:gd name="connsiteX1" fmla="*/ 1017374 w 1023037"/>
                    <a:gd name="connsiteY1" fmla="*/ 373380 h 769620"/>
                    <a:gd name="connsiteX2" fmla="*/ 1023037 w 1023037"/>
                    <a:gd name="connsiteY2" fmla="*/ 457200 h 769620"/>
                    <a:gd name="connsiteX3" fmla="*/ 6488 w 1023037"/>
                    <a:gd name="connsiteY3" fmla="*/ 769620 h 769620"/>
                    <a:gd name="connsiteX4" fmla="*/ 3605 w 1023037"/>
                    <a:gd name="connsiteY4" fmla="*/ 647700 h 769620"/>
                    <a:gd name="connsiteX5" fmla="*/ 832229 w 1023037"/>
                    <a:gd name="connsiteY5" fmla="*/ 407670 h 769620"/>
                    <a:gd name="connsiteX6" fmla="*/ 0 w 1023037"/>
                    <a:gd name="connsiteY6" fmla="*/ 118110 h 769620"/>
                    <a:gd name="connsiteX7" fmla="*/ 1957 w 1023037"/>
                    <a:gd name="connsiteY7" fmla="*/ 0 h 769620"/>
                    <a:gd name="connsiteX0" fmla="*/ 1957 w 1023037"/>
                    <a:gd name="connsiteY0" fmla="*/ 0 h 769620"/>
                    <a:gd name="connsiteX1" fmla="*/ 1017374 w 1023037"/>
                    <a:gd name="connsiteY1" fmla="*/ 373380 h 769620"/>
                    <a:gd name="connsiteX2" fmla="*/ 1023037 w 1023037"/>
                    <a:gd name="connsiteY2" fmla="*/ 457200 h 769620"/>
                    <a:gd name="connsiteX3" fmla="*/ 6488 w 1023037"/>
                    <a:gd name="connsiteY3" fmla="*/ 769620 h 769620"/>
                    <a:gd name="connsiteX4" fmla="*/ 3605 w 1023037"/>
                    <a:gd name="connsiteY4" fmla="*/ 647700 h 769620"/>
                    <a:gd name="connsiteX5" fmla="*/ 10608 w 1023037"/>
                    <a:gd name="connsiteY5" fmla="*/ 594360 h 769620"/>
                    <a:gd name="connsiteX6" fmla="*/ 832229 w 1023037"/>
                    <a:gd name="connsiteY6" fmla="*/ 407670 h 769620"/>
                    <a:gd name="connsiteX7" fmla="*/ 0 w 1023037"/>
                    <a:gd name="connsiteY7" fmla="*/ 118110 h 769620"/>
                    <a:gd name="connsiteX8" fmla="*/ 1957 w 1023037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835112 w 1025920"/>
                    <a:gd name="connsiteY6" fmla="*/ 407670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731319 w 1025920"/>
                    <a:gd name="connsiteY6" fmla="*/ 411480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728436 w 1025920"/>
                    <a:gd name="connsiteY6" fmla="*/ 405765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688071 w 1025920"/>
                    <a:gd name="connsiteY6" fmla="*/ 417195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13491 w 1025920"/>
                    <a:gd name="connsiteY4" fmla="*/ 594360 h 769620"/>
                    <a:gd name="connsiteX5" fmla="*/ 688071 w 1025920"/>
                    <a:gd name="connsiteY5" fmla="*/ 417195 h 769620"/>
                    <a:gd name="connsiteX6" fmla="*/ 0 w 1025920"/>
                    <a:gd name="connsiteY6" fmla="*/ 184785 h 769620"/>
                    <a:gd name="connsiteX7" fmla="*/ 4840 w 1025920"/>
                    <a:gd name="connsiteY7" fmla="*/ 0 h 769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25920" h="769620">
                      <a:moveTo>
                        <a:pt x="4840" y="0"/>
                      </a:moveTo>
                      <a:lnTo>
                        <a:pt x="1020257" y="373380"/>
                      </a:lnTo>
                      <a:lnTo>
                        <a:pt x="1025920" y="457200"/>
                      </a:lnTo>
                      <a:lnTo>
                        <a:pt x="9371" y="769620"/>
                      </a:lnTo>
                      <a:cubicBezTo>
                        <a:pt x="10744" y="711200"/>
                        <a:pt x="12118" y="652780"/>
                        <a:pt x="13491" y="594360"/>
                      </a:cubicBezTo>
                      <a:lnTo>
                        <a:pt x="688071" y="417195"/>
                      </a:lnTo>
                      <a:lnTo>
                        <a:pt x="0" y="184785"/>
                      </a:lnTo>
                      <a:cubicBezTo>
                        <a:pt x="652" y="145415"/>
                        <a:pt x="4188" y="39370"/>
                        <a:pt x="484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フリーフォーム 93"/>
                <p:cNvSpPr/>
                <p:nvPr/>
              </p:nvSpPr>
              <p:spPr bwMode="auto">
                <a:xfrm flipH="1">
                  <a:off x="4278428" y="2213865"/>
                  <a:ext cx="189209" cy="214822"/>
                </a:xfrm>
                <a:custGeom>
                  <a:avLst/>
                  <a:gdLst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26670 w 1101090"/>
                    <a:gd name="connsiteY3" fmla="*/ 69723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5715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26670 w 1101090"/>
                    <a:gd name="connsiteY3" fmla="*/ 69723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30480 w 1101090"/>
                    <a:gd name="connsiteY3" fmla="*/ 65532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30480 w 1101090"/>
                    <a:gd name="connsiteY3" fmla="*/ 655320 h 758190"/>
                    <a:gd name="connsiteX4" fmla="*/ 864870 w 1101090"/>
                    <a:gd name="connsiteY4" fmla="*/ 41529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028700 w 1101090"/>
                    <a:gd name="connsiteY1" fmla="*/ 403860 h 758190"/>
                    <a:gd name="connsiteX2" fmla="*/ 1101090 w 1101090"/>
                    <a:gd name="connsiteY2" fmla="*/ 426720 h 758190"/>
                    <a:gd name="connsiteX3" fmla="*/ 30480 w 1101090"/>
                    <a:gd name="connsiteY3" fmla="*/ 758190 h 758190"/>
                    <a:gd name="connsiteX4" fmla="*/ 30480 w 1101090"/>
                    <a:gd name="connsiteY4" fmla="*/ 655320 h 758190"/>
                    <a:gd name="connsiteX5" fmla="*/ 864870 w 1101090"/>
                    <a:gd name="connsiteY5" fmla="*/ 415290 h 758190"/>
                    <a:gd name="connsiteX6" fmla="*/ 3810 w 1101090"/>
                    <a:gd name="connsiteY6" fmla="*/ 99060 h 758190"/>
                    <a:gd name="connsiteX7" fmla="*/ 0 w 1101090"/>
                    <a:gd name="connsiteY7" fmla="*/ 0 h 758190"/>
                    <a:gd name="connsiteX0" fmla="*/ 0 w 1028700"/>
                    <a:gd name="connsiteY0" fmla="*/ 0 h 758190"/>
                    <a:gd name="connsiteX1" fmla="*/ 1028700 w 1028700"/>
                    <a:gd name="connsiteY1" fmla="*/ 403860 h 758190"/>
                    <a:gd name="connsiteX2" fmla="*/ 1021080 w 1028700"/>
                    <a:gd name="connsiteY2" fmla="*/ 457200 h 758190"/>
                    <a:gd name="connsiteX3" fmla="*/ 30480 w 1028700"/>
                    <a:gd name="connsiteY3" fmla="*/ 758190 h 758190"/>
                    <a:gd name="connsiteX4" fmla="*/ 30480 w 1028700"/>
                    <a:gd name="connsiteY4" fmla="*/ 655320 h 758190"/>
                    <a:gd name="connsiteX5" fmla="*/ 864870 w 1028700"/>
                    <a:gd name="connsiteY5" fmla="*/ 415290 h 758190"/>
                    <a:gd name="connsiteX6" fmla="*/ 3810 w 1028700"/>
                    <a:gd name="connsiteY6" fmla="*/ 99060 h 758190"/>
                    <a:gd name="connsiteX7" fmla="*/ 0 w 1028700"/>
                    <a:gd name="connsiteY7" fmla="*/ 0 h 758190"/>
                    <a:gd name="connsiteX0" fmla="*/ 0 w 1021080"/>
                    <a:gd name="connsiteY0" fmla="*/ 0 h 758190"/>
                    <a:gd name="connsiteX1" fmla="*/ 1009650 w 1021080"/>
                    <a:gd name="connsiteY1" fmla="*/ 38481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64870 w 1021080"/>
                    <a:gd name="connsiteY5" fmla="*/ 41529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64870 w 1021080"/>
                    <a:gd name="connsiteY5" fmla="*/ 41529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30272 w 1021080"/>
                    <a:gd name="connsiteY5" fmla="*/ 40767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6246 w 1021080"/>
                    <a:gd name="connsiteY4" fmla="*/ 640080 h 758190"/>
                    <a:gd name="connsiteX5" fmla="*/ 830272 w 1021080"/>
                    <a:gd name="connsiteY5" fmla="*/ 40767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1957 w 1023037"/>
                    <a:gd name="connsiteY0" fmla="*/ 0 h 758190"/>
                    <a:gd name="connsiteX1" fmla="*/ 1017374 w 1023037"/>
                    <a:gd name="connsiteY1" fmla="*/ 373380 h 758190"/>
                    <a:gd name="connsiteX2" fmla="*/ 1023037 w 1023037"/>
                    <a:gd name="connsiteY2" fmla="*/ 457200 h 758190"/>
                    <a:gd name="connsiteX3" fmla="*/ 32437 w 1023037"/>
                    <a:gd name="connsiteY3" fmla="*/ 758190 h 758190"/>
                    <a:gd name="connsiteX4" fmla="*/ 38203 w 1023037"/>
                    <a:gd name="connsiteY4" fmla="*/ 640080 h 758190"/>
                    <a:gd name="connsiteX5" fmla="*/ 832229 w 1023037"/>
                    <a:gd name="connsiteY5" fmla="*/ 407670 h 758190"/>
                    <a:gd name="connsiteX6" fmla="*/ 0 w 1023037"/>
                    <a:gd name="connsiteY6" fmla="*/ 118110 h 758190"/>
                    <a:gd name="connsiteX7" fmla="*/ 1957 w 1023037"/>
                    <a:gd name="connsiteY7" fmla="*/ 0 h 758190"/>
                    <a:gd name="connsiteX0" fmla="*/ 1957 w 1023037"/>
                    <a:gd name="connsiteY0" fmla="*/ 0 h 758190"/>
                    <a:gd name="connsiteX1" fmla="*/ 1017374 w 1023037"/>
                    <a:gd name="connsiteY1" fmla="*/ 373380 h 758190"/>
                    <a:gd name="connsiteX2" fmla="*/ 1023037 w 1023037"/>
                    <a:gd name="connsiteY2" fmla="*/ 457200 h 758190"/>
                    <a:gd name="connsiteX3" fmla="*/ 32437 w 1023037"/>
                    <a:gd name="connsiteY3" fmla="*/ 758190 h 758190"/>
                    <a:gd name="connsiteX4" fmla="*/ 3605 w 1023037"/>
                    <a:gd name="connsiteY4" fmla="*/ 647700 h 758190"/>
                    <a:gd name="connsiteX5" fmla="*/ 832229 w 1023037"/>
                    <a:gd name="connsiteY5" fmla="*/ 407670 h 758190"/>
                    <a:gd name="connsiteX6" fmla="*/ 0 w 1023037"/>
                    <a:gd name="connsiteY6" fmla="*/ 118110 h 758190"/>
                    <a:gd name="connsiteX7" fmla="*/ 1957 w 1023037"/>
                    <a:gd name="connsiteY7" fmla="*/ 0 h 758190"/>
                    <a:gd name="connsiteX0" fmla="*/ 1957 w 1023037"/>
                    <a:gd name="connsiteY0" fmla="*/ 0 h 762000"/>
                    <a:gd name="connsiteX1" fmla="*/ 1017374 w 1023037"/>
                    <a:gd name="connsiteY1" fmla="*/ 373380 h 762000"/>
                    <a:gd name="connsiteX2" fmla="*/ 1023037 w 1023037"/>
                    <a:gd name="connsiteY2" fmla="*/ 457200 h 762000"/>
                    <a:gd name="connsiteX3" fmla="*/ 9371 w 1023037"/>
                    <a:gd name="connsiteY3" fmla="*/ 762000 h 762000"/>
                    <a:gd name="connsiteX4" fmla="*/ 3605 w 1023037"/>
                    <a:gd name="connsiteY4" fmla="*/ 647700 h 762000"/>
                    <a:gd name="connsiteX5" fmla="*/ 832229 w 1023037"/>
                    <a:gd name="connsiteY5" fmla="*/ 407670 h 762000"/>
                    <a:gd name="connsiteX6" fmla="*/ 0 w 1023037"/>
                    <a:gd name="connsiteY6" fmla="*/ 118110 h 762000"/>
                    <a:gd name="connsiteX7" fmla="*/ 1957 w 1023037"/>
                    <a:gd name="connsiteY7" fmla="*/ 0 h 762000"/>
                    <a:gd name="connsiteX0" fmla="*/ 1957 w 1023037"/>
                    <a:gd name="connsiteY0" fmla="*/ 0 h 769620"/>
                    <a:gd name="connsiteX1" fmla="*/ 1017374 w 1023037"/>
                    <a:gd name="connsiteY1" fmla="*/ 373380 h 769620"/>
                    <a:gd name="connsiteX2" fmla="*/ 1023037 w 1023037"/>
                    <a:gd name="connsiteY2" fmla="*/ 457200 h 769620"/>
                    <a:gd name="connsiteX3" fmla="*/ 6488 w 1023037"/>
                    <a:gd name="connsiteY3" fmla="*/ 769620 h 769620"/>
                    <a:gd name="connsiteX4" fmla="*/ 3605 w 1023037"/>
                    <a:gd name="connsiteY4" fmla="*/ 647700 h 769620"/>
                    <a:gd name="connsiteX5" fmla="*/ 832229 w 1023037"/>
                    <a:gd name="connsiteY5" fmla="*/ 407670 h 769620"/>
                    <a:gd name="connsiteX6" fmla="*/ 0 w 1023037"/>
                    <a:gd name="connsiteY6" fmla="*/ 118110 h 769620"/>
                    <a:gd name="connsiteX7" fmla="*/ 1957 w 1023037"/>
                    <a:gd name="connsiteY7" fmla="*/ 0 h 769620"/>
                    <a:gd name="connsiteX0" fmla="*/ 1957 w 1023037"/>
                    <a:gd name="connsiteY0" fmla="*/ 0 h 769620"/>
                    <a:gd name="connsiteX1" fmla="*/ 1017374 w 1023037"/>
                    <a:gd name="connsiteY1" fmla="*/ 373380 h 769620"/>
                    <a:gd name="connsiteX2" fmla="*/ 1023037 w 1023037"/>
                    <a:gd name="connsiteY2" fmla="*/ 457200 h 769620"/>
                    <a:gd name="connsiteX3" fmla="*/ 6488 w 1023037"/>
                    <a:gd name="connsiteY3" fmla="*/ 769620 h 769620"/>
                    <a:gd name="connsiteX4" fmla="*/ 3605 w 1023037"/>
                    <a:gd name="connsiteY4" fmla="*/ 647700 h 769620"/>
                    <a:gd name="connsiteX5" fmla="*/ 10608 w 1023037"/>
                    <a:gd name="connsiteY5" fmla="*/ 594360 h 769620"/>
                    <a:gd name="connsiteX6" fmla="*/ 832229 w 1023037"/>
                    <a:gd name="connsiteY6" fmla="*/ 407670 h 769620"/>
                    <a:gd name="connsiteX7" fmla="*/ 0 w 1023037"/>
                    <a:gd name="connsiteY7" fmla="*/ 118110 h 769620"/>
                    <a:gd name="connsiteX8" fmla="*/ 1957 w 1023037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835112 w 1025920"/>
                    <a:gd name="connsiteY6" fmla="*/ 407670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731319 w 1025920"/>
                    <a:gd name="connsiteY6" fmla="*/ 411480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728436 w 1025920"/>
                    <a:gd name="connsiteY6" fmla="*/ 405765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688071 w 1025920"/>
                    <a:gd name="connsiteY6" fmla="*/ 417195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13491 w 1025920"/>
                    <a:gd name="connsiteY4" fmla="*/ 594360 h 769620"/>
                    <a:gd name="connsiteX5" fmla="*/ 688071 w 1025920"/>
                    <a:gd name="connsiteY5" fmla="*/ 417195 h 769620"/>
                    <a:gd name="connsiteX6" fmla="*/ 0 w 1025920"/>
                    <a:gd name="connsiteY6" fmla="*/ 184785 h 769620"/>
                    <a:gd name="connsiteX7" fmla="*/ 4840 w 1025920"/>
                    <a:gd name="connsiteY7" fmla="*/ 0 h 769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25920" h="769620">
                      <a:moveTo>
                        <a:pt x="4840" y="0"/>
                      </a:moveTo>
                      <a:lnTo>
                        <a:pt x="1020257" y="373380"/>
                      </a:lnTo>
                      <a:lnTo>
                        <a:pt x="1025920" y="457200"/>
                      </a:lnTo>
                      <a:lnTo>
                        <a:pt x="9371" y="769620"/>
                      </a:lnTo>
                      <a:cubicBezTo>
                        <a:pt x="10744" y="711200"/>
                        <a:pt x="12118" y="652780"/>
                        <a:pt x="13491" y="594360"/>
                      </a:cubicBezTo>
                      <a:lnTo>
                        <a:pt x="688071" y="417195"/>
                      </a:lnTo>
                      <a:lnTo>
                        <a:pt x="0" y="184785"/>
                      </a:lnTo>
                      <a:cubicBezTo>
                        <a:pt x="652" y="145415"/>
                        <a:pt x="4188" y="39370"/>
                        <a:pt x="484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" name="グループ化 59"/>
              <p:cNvGrpSpPr/>
              <p:nvPr/>
            </p:nvGrpSpPr>
            <p:grpSpPr>
              <a:xfrm rot="589767" flipH="1">
                <a:off x="4431539" y="2087933"/>
                <a:ext cx="1922644" cy="2726902"/>
                <a:chOff x="5549771" y="2063671"/>
                <a:chExt cx="1922644" cy="2726902"/>
              </a:xfrm>
            </p:grpSpPr>
            <p:grpSp>
              <p:nvGrpSpPr>
                <p:cNvPr id="63" name="グループ化 62"/>
                <p:cNvGrpSpPr/>
                <p:nvPr/>
              </p:nvGrpSpPr>
              <p:grpSpPr>
                <a:xfrm rot="2376543">
                  <a:off x="5549771" y="2063671"/>
                  <a:ext cx="1922644" cy="2726902"/>
                  <a:chOff x="4018864" y="1717572"/>
                  <a:chExt cx="812731" cy="1152704"/>
                </a:xfrm>
              </p:grpSpPr>
              <p:grpSp>
                <p:nvGrpSpPr>
                  <p:cNvPr id="66" name="グループ化 65"/>
                  <p:cNvGrpSpPr/>
                  <p:nvPr/>
                </p:nvGrpSpPr>
                <p:grpSpPr>
                  <a:xfrm rot="19800000">
                    <a:off x="4018864" y="1717572"/>
                    <a:ext cx="812731" cy="1152704"/>
                    <a:chOff x="6471153" y="3075942"/>
                    <a:chExt cx="812731" cy="1152704"/>
                  </a:xfrm>
                  <a:solidFill>
                    <a:schemeClr val="tx1"/>
                  </a:solidFill>
                </p:grpSpPr>
                <p:sp>
                  <p:nvSpPr>
                    <p:cNvPr id="80" name="Oval 2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657270" y="3075942"/>
                      <a:ext cx="288925" cy="288925"/>
                    </a:xfrm>
                    <a:prstGeom prst="ellipse">
                      <a:avLst/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81" name="AutoShape 256"/>
                    <p:cNvSpPr>
                      <a:spLocks noChangeArrowheads="1"/>
                    </p:cNvSpPr>
                    <p:nvPr/>
                  </p:nvSpPr>
                  <p:spPr bwMode="auto">
                    <a:xfrm rot="21160244">
                      <a:off x="6734059" y="3315763"/>
                      <a:ext cx="266700" cy="53975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grpSp>
                  <p:nvGrpSpPr>
                    <p:cNvPr id="82" name="グループ化 81"/>
                    <p:cNvGrpSpPr/>
                    <p:nvPr/>
                  </p:nvGrpSpPr>
                  <p:grpSpPr>
                    <a:xfrm rot="20989763">
                      <a:off x="6508389" y="3743884"/>
                      <a:ext cx="384662" cy="399541"/>
                      <a:chOff x="6555250" y="3682375"/>
                      <a:chExt cx="384662" cy="399541"/>
                    </a:xfrm>
                    <a:grpFill/>
                  </p:grpSpPr>
                  <p:sp>
                    <p:nvSpPr>
                      <p:cNvPr id="90" name="AutoShape 261"/>
                      <p:cNvSpPr>
                        <a:spLocks noChangeArrowheads="1"/>
                      </p:cNvSpPr>
                      <p:nvPr/>
                    </p:nvSpPr>
                    <p:spPr bwMode="auto">
                      <a:xfrm rot="6300000">
                        <a:off x="6692262" y="3795087"/>
                        <a:ext cx="360362" cy="134938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  <p:sp>
                    <p:nvSpPr>
                      <p:cNvPr id="91" name="AutoShape 262"/>
                      <p:cNvSpPr>
                        <a:spLocks noChangeArrowheads="1"/>
                      </p:cNvSpPr>
                      <p:nvPr/>
                    </p:nvSpPr>
                    <p:spPr bwMode="auto">
                      <a:xfrm rot="9543337">
                        <a:off x="6555250" y="3946979"/>
                        <a:ext cx="360363" cy="13493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</p:grpSp>
                <p:sp>
                  <p:nvSpPr>
                    <p:cNvPr id="83" name="AutoShape 264"/>
                    <p:cNvSpPr>
                      <a:spLocks noChangeArrowheads="1"/>
                    </p:cNvSpPr>
                    <p:nvPr/>
                  </p:nvSpPr>
                  <p:spPr bwMode="auto">
                    <a:xfrm rot="2262354">
                      <a:off x="6853917" y="3787774"/>
                      <a:ext cx="360363" cy="1349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84" name="AutoShape 265"/>
                    <p:cNvSpPr>
                      <a:spLocks noChangeArrowheads="1"/>
                    </p:cNvSpPr>
                    <p:nvPr/>
                  </p:nvSpPr>
                  <p:spPr bwMode="auto">
                    <a:xfrm rot="4500000">
                      <a:off x="6977626" y="3980996"/>
                      <a:ext cx="360363" cy="1349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85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1535525">
                      <a:off x="6788295" y="3453147"/>
                      <a:ext cx="315913" cy="9048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86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967971" y="3423607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grpSp>
                  <p:nvGrpSpPr>
                    <p:cNvPr id="87" name="グループ化 86"/>
                    <p:cNvGrpSpPr/>
                    <p:nvPr/>
                  </p:nvGrpSpPr>
                  <p:grpSpPr>
                    <a:xfrm rot="2256681">
                      <a:off x="6471153" y="3378061"/>
                      <a:ext cx="328618" cy="375091"/>
                      <a:chOff x="6102574" y="3333375"/>
                      <a:chExt cx="315913" cy="375091"/>
                    </a:xfrm>
                    <a:grpFill/>
                  </p:grpSpPr>
                  <p:sp>
                    <p:nvSpPr>
                      <p:cNvPr id="88" name="AutoShape 278"/>
                      <p:cNvSpPr>
                        <a:spLocks noChangeArrowheads="1"/>
                      </p:cNvSpPr>
                      <p:nvPr/>
                    </p:nvSpPr>
                    <p:spPr bwMode="auto">
                      <a:xfrm rot="5372607">
                        <a:off x="6044253" y="3528232"/>
                        <a:ext cx="272738" cy="8773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  <p:sp>
                    <p:nvSpPr>
                      <p:cNvPr id="89" name="AutoShape 279"/>
                      <p:cNvSpPr>
                        <a:spLocks noChangeArrowheads="1"/>
                      </p:cNvSpPr>
                      <p:nvPr/>
                    </p:nvSpPr>
                    <p:spPr bwMode="auto">
                      <a:xfrm rot="18900000">
                        <a:off x="6102574" y="3333375"/>
                        <a:ext cx="315913" cy="9048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</p:grpSp>
              </p:grpSp>
              <p:grpSp>
                <p:nvGrpSpPr>
                  <p:cNvPr id="67" name="グループ化 66"/>
                  <p:cNvGrpSpPr/>
                  <p:nvPr/>
                </p:nvGrpSpPr>
                <p:grpSpPr>
                  <a:xfrm rot="19800000">
                    <a:off x="4018864" y="1717572"/>
                    <a:ext cx="812731" cy="1152704"/>
                    <a:chOff x="6471153" y="3075942"/>
                    <a:chExt cx="812731" cy="1152704"/>
                  </a:xfrm>
                </p:grpSpPr>
                <p:sp>
                  <p:nvSpPr>
                    <p:cNvPr id="68" name="Oval 2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657270" y="3075942"/>
                      <a:ext cx="288925" cy="288925"/>
                    </a:xfrm>
                    <a:prstGeom prst="ellipse">
                      <a:avLst/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69" name="AutoShape 256"/>
                    <p:cNvSpPr>
                      <a:spLocks noChangeArrowheads="1"/>
                    </p:cNvSpPr>
                    <p:nvPr/>
                  </p:nvSpPr>
                  <p:spPr bwMode="auto">
                    <a:xfrm rot="21160244">
                      <a:off x="6734059" y="3315763"/>
                      <a:ext cx="266700" cy="5397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grpSp>
                  <p:nvGrpSpPr>
                    <p:cNvPr id="70" name="グループ化 69"/>
                    <p:cNvGrpSpPr/>
                    <p:nvPr/>
                  </p:nvGrpSpPr>
                  <p:grpSpPr>
                    <a:xfrm rot="20989763">
                      <a:off x="6508389" y="3743884"/>
                      <a:ext cx="384662" cy="399541"/>
                      <a:chOff x="6555250" y="3682375"/>
                      <a:chExt cx="384662" cy="399541"/>
                    </a:xfrm>
                  </p:grpSpPr>
                  <p:sp>
                    <p:nvSpPr>
                      <p:cNvPr id="78" name="AutoShape 261"/>
                      <p:cNvSpPr>
                        <a:spLocks noChangeArrowheads="1"/>
                      </p:cNvSpPr>
                      <p:nvPr/>
                    </p:nvSpPr>
                    <p:spPr bwMode="auto">
                      <a:xfrm rot="6300000">
                        <a:off x="6692262" y="3795087"/>
                        <a:ext cx="360362" cy="134938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8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  <p:sp>
                    <p:nvSpPr>
                      <p:cNvPr id="79" name="AutoShape 262"/>
                      <p:cNvSpPr>
                        <a:spLocks noChangeArrowheads="1"/>
                      </p:cNvSpPr>
                      <p:nvPr/>
                    </p:nvSpPr>
                    <p:spPr bwMode="auto">
                      <a:xfrm rot="9543337">
                        <a:off x="6555250" y="3946979"/>
                        <a:ext cx="360363" cy="13493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8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</p:grpSp>
                <p:sp>
                  <p:nvSpPr>
                    <p:cNvPr id="71" name="AutoShape 264"/>
                    <p:cNvSpPr>
                      <a:spLocks noChangeArrowheads="1"/>
                    </p:cNvSpPr>
                    <p:nvPr/>
                  </p:nvSpPr>
                  <p:spPr bwMode="auto">
                    <a:xfrm rot="2262354">
                      <a:off x="6853917" y="3787774"/>
                      <a:ext cx="360363" cy="13493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72" name="AutoShape 265"/>
                    <p:cNvSpPr>
                      <a:spLocks noChangeArrowheads="1"/>
                    </p:cNvSpPr>
                    <p:nvPr/>
                  </p:nvSpPr>
                  <p:spPr bwMode="auto">
                    <a:xfrm rot="4500000">
                      <a:off x="6977626" y="3980996"/>
                      <a:ext cx="360363" cy="13493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73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1535525">
                      <a:off x="6788295" y="3453147"/>
                      <a:ext cx="315913" cy="9048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74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967971" y="3423607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grpSp>
                  <p:nvGrpSpPr>
                    <p:cNvPr id="75" name="グループ化 74"/>
                    <p:cNvGrpSpPr/>
                    <p:nvPr/>
                  </p:nvGrpSpPr>
                  <p:grpSpPr>
                    <a:xfrm rot="2256681">
                      <a:off x="6471153" y="3378061"/>
                      <a:ext cx="328618" cy="375091"/>
                      <a:chOff x="6102574" y="3333375"/>
                      <a:chExt cx="315913" cy="375091"/>
                    </a:xfrm>
                  </p:grpSpPr>
                  <p:sp>
                    <p:nvSpPr>
                      <p:cNvPr id="76" name="AutoShape 278"/>
                      <p:cNvSpPr>
                        <a:spLocks noChangeArrowheads="1"/>
                      </p:cNvSpPr>
                      <p:nvPr/>
                    </p:nvSpPr>
                    <p:spPr bwMode="auto">
                      <a:xfrm rot="5372607">
                        <a:off x="6044253" y="3528232"/>
                        <a:ext cx="272738" cy="8773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8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  <p:sp>
                    <p:nvSpPr>
                      <p:cNvPr id="77" name="AutoShape 279"/>
                      <p:cNvSpPr>
                        <a:spLocks noChangeArrowheads="1"/>
                      </p:cNvSpPr>
                      <p:nvPr/>
                    </p:nvSpPr>
                    <p:spPr bwMode="auto">
                      <a:xfrm rot="18900000">
                        <a:off x="6102574" y="3333375"/>
                        <a:ext cx="315913" cy="9048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8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</p:grpSp>
              </p:grpSp>
            </p:grpSp>
            <p:sp>
              <p:nvSpPr>
                <p:cNvPr id="64" name="フリーフォーム 63"/>
                <p:cNvSpPr/>
                <p:nvPr/>
              </p:nvSpPr>
              <p:spPr bwMode="auto">
                <a:xfrm>
                  <a:off x="6457876" y="2213866"/>
                  <a:ext cx="189209" cy="214822"/>
                </a:xfrm>
                <a:custGeom>
                  <a:avLst/>
                  <a:gdLst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26670 w 1101090"/>
                    <a:gd name="connsiteY3" fmla="*/ 69723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5715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26670 w 1101090"/>
                    <a:gd name="connsiteY3" fmla="*/ 69723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30480 w 1101090"/>
                    <a:gd name="connsiteY3" fmla="*/ 65532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30480 w 1101090"/>
                    <a:gd name="connsiteY3" fmla="*/ 655320 h 758190"/>
                    <a:gd name="connsiteX4" fmla="*/ 864870 w 1101090"/>
                    <a:gd name="connsiteY4" fmla="*/ 41529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028700 w 1101090"/>
                    <a:gd name="connsiteY1" fmla="*/ 403860 h 758190"/>
                    <a:gd name="connsiteX2" fmla="*/ 1101090 w 1101090"/>
                    <a:gd name="connsiteY2" fmla="*/ 426720 h 758190"/>
                    <a:gd name="connsiteX3" fmla="*/ 30480 w 1101090"/>
                    <a:gd name="connsiteY3" fmla="*/ 758190 h 758190"/>
                    <a:gd name="connsiteX4" fmla="*/ 30480 w 1101090"/>
                    <a:gd name="connsiteY4" fmla="*/ 655320 h 758190"/>
                    <a:gd name="connsiteX5" fmla="*/ 864870 w 1101090"/>
                    <a:gd name="connsiteY5" fmla="*/ 415290 h 758190"/>
                    <a:gd name="connsiteX6" fmla="*/ 3810 w 1101090"/>
                    <a:gd name="connsiteY6" fmla="*/ 99060 h 758190"/>
                    <a:gd name="connsiteX7" fmla="*/ 0 w 1101090"/>
                    <a:gd name="connsiteY7" fmla="*/ 0 h 758190"/>
                    <a:gd name="connsiteX0" fmla="*/ 0 w 1028700"/>
                    <a:gd name="connsiteY0" fmla="*/ 0 h 758190"/>
                    <a:gd name="connsiteX1" fmla="*/ 1028700 w 1028700"/>
                    <a:gd name="connsiteY1" fmla="*/ 403860 h 758190"/>
                    <a:gd name="connsiteX2" fmla="*/ 1021080 w 1028700"/>
                    <a:gd name="connsiteY2" fmla="*/ 457200 h 758190"/>
                    <a:gd name="connsiteX3" fmla="*/ 30480 w 1028700"/>
                    <a:gd name="connsiteY3" fmla="*/ 758190 h 758190"/>
                    <a:gd name="connsiteX4" fmla="*/ 30480 w 1028700"/>
                    <a:gd name="connsiteY4" fmla="*/ 655320 h 758190"/>
                    <a:gd name="connsiteX5" fmla="*/ 864870 w 1028700"/>
                    <a:gd name="connsiteY5" fmla="*/ 415290 h 758190"/>
                    <a:gd name="connsiteX6" fmla="*/ 3810 w 1028700"/>
                    <a:gd name="connsiteY6" fmla="*/ 99060 h 758190"/>
                    <a:gd name="connsiteX7" fmla="*/ 0 w 1028700"/>
                    <a:gd name="connsiteY7" fmla="*/ 0 h 758190"/>
                    <a:gd name="connsiteX0" fmla="*/ 0 w 1021080"/>
                    <a:gd name="connsiteY0" fmla="*/ 0 h 758190"/>
                    <a:gd name="connsiteX1" fmla="*/ 1009650 w 1021080"/>
                    <a:gd name="connsiteY1" fmla="*/ 38481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64870 w 1021080"/>
                    <a:gd name="connsiteY5" fmla="*/ 41529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64870 w 1021080"/>
                    <a:gd name="connsiteY5" fmla="*/ 41529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30272 w 1021080"/>
                    <a:gd name="connsiteY5" fmla="*/ 40767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6246 w 1021080"/>
                    <a:gd name="connsiteY4" fmla="*/ 640080 h 758190"/>
                    <a:gd name="connsiteX5" fmla="*/ 830272 w 1021080"/>
                    <a:gd name="connsiteY5" fmla="*/ 40767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1957 w 1023037"/>
                    <a:gd name="connsiteY0" fmla="*/ 0 h 758190"/>
                    <a:gd name="connsiteX1" fmla="*/ 1017374 w 1023037"/>
                    <a:gd name="connsiteY1" fmla="*/ 373380 h 758190"/>
                    <a:gd name="connsiteX2" fmla="*/ 1023037 w 1023037"/>
                    <a:gd name="connsiteY2" fmla="*/ 457200 h 758190"/>
                    <a:gd name="connsiteX3" fmla="*/ 32437 w 1023037"/>
                    <a:gd name="connsiteY3" fmla="*/ 758190 h 758190"/>
                    <a:gd name="connsiteX4" fmla="*/ 38203 w 1023037"/>
                    <a:gd name="connsiteY4" fmla="*/ 640080 h 758190"/>
                    <a:gd name="connsiteX5" fmla="*/ 832229 w 1023037"/>
                    <a:gd name="connsiteY5" fmla="*/ 407670 h 758190"/>
                    <a:gd name="connsiteX6" fmla="*/ 0 w 1023037"/>
                    <a:gd name="connsiteY6" fmla="*/ 118110 h 758190"/>
                    <a:gd name="connsiteX7" fmla="*/ 1957 w 1023037"/>
                    <a:gd name="connsiteY7" fmla="*/ 0 h 758190"/>
                    <a:gd name="connsiteX0" fmla="*/ 1957 w 1023037"/>
                    <a:gd name="connsiteY0" fmla="*/ 0 h 758190"/>
                    <a:gd name="connsiteX1" fmla="*/ 1017374 w 1023037"/>
                    <a:gd name="connsiteY1" fmla="*/ 373380 h 758190"/>
                    <a:gd name="connsiteX2" fmla="*/ 1023037 w 1023037"/>
                    <a:gd name="connsiteY2" fmla="*/ 457200 h 758190"/>
                    <a:gd name="connsiteX3" fmla="*/ 32437 w 1023037"/>
                    <a:gd name="connsiteY3" fmla="*/ 758190 h 758190"/>
                    <a:gd name="connsiteX4" fmla="*/ 3605 w 1023037"/>
                    <a:gd name="connsiteY4" fmla="*/ 647700 h 758190"/>
                    <a:gd name="connsiteX5" fmla="*/ 832229 w 1023037"/>
                    <a:gd name="connsiteY5" fmla="*/ 407670 h 758190"/>
                    <a:gd name="connsiteX6" fmla="*/ 0 w 1023037"/>
                    <a:gd name="connsiteY6" fmla="*/ 118110 h 758190"/>
                    <a:gd name="connsiteX7" fmla="*/ 1957 w 1023037"/>
                    <a:gd name="connsiteY7" fmla="*/ 0 h 758190"/>
                    <a:gd name="connsiteX0" fmla="*/ 1957 w 1023037"/>
                    <a:gd name="connsiteY0" fmla="*/ 0 h 762000"/>
                    <a:gd name="connsiteX1" fmla="*/ 1017374 w 1023037"/>
                    <a:gd name="connsiteY1" fmla="*/ 373380 h 762000"/>
                    <a:gd name="connsiteX2" fmla="*/ 1023037 w 1023037"/>
                    <a:gd name="connsiteY2" fmla="*/ 457200 h 762000"/>
                    <a:gd name="connsiteX3" fmla="*/ 9371 w 1023037"/>
                    <a:gd name="connsiteY3" fmla="*/ 762000 h 762000"/>
                    <a:gd name="connsiteX4" fmla="*/ 3605 w 1023037"/>
                    <a:gd name="connsiteY4" fmla="*/ 647700 h 762000"/>
                    <a:gd name="connsiteX5" fmla="*/ 832229 w 1023037"/>
                    <a:gd name="connsiteY5" fmla="*/ 407670 h 762000"/>
                    <a:gd name="connsiteX6" fmla="*/ 0 w 1023037"/>
                    <a:gd name="connsiteY6" fmla="*/ 118110 h 762000"/>
                    <a:gd name="connsiteX7" fmla="*/ 1957 w 1023037"/>
                    <a:gd name="connsiteY7" fmla="*/ 0 h 762000"/>
                    <a:gd name="connsiteX0" fmla="*/ 1957 w 1023037"/>
                    <a:gd name="connsiteY0" fmla="*/ 0 h 769620"/>
                    <a:gd name="connsiteX1" fmla="*/ 1017374 w 1023037"/>
                    <a:gd name="connsiteY1" fmla="*/ 373380 h 769620"/>
                    <a:gd name="connsiteX2" fmla="*/ 1023037 w 1023037"/>
                    <a:gd name="connsiteY2" fmla="*/ 457200 h 769620"/>
                    <a:gd name="connsiteX3" fmla="*/ 6488 w 1023037"/>
                    <a:gd name="connsiteY3" fmla="*/ 769620 h 769620"/>
                    <a:gd name="connsiteX4" fmla="*/ 3605 w 1023037"/>
                    <a:gd name="connsiteY4" fmla="*/ 647700 h 769620"/>
                    <a:gd name="connsiteX5" fmla="*/ 832229 w 1023037"/>
                    <a:gd name="connsiteY5" fmla="*/ 407670 h 769620"/>
                    <a:gd name="connsiteX6" fmla="*/ 0 w 1023037"/>
                    <a:gd name="connsiteY6" fmla="*/ 118110 h 769620"/>
                    <a:gd name="connsiteX7" fmla="*/ 1957 w 1023037"/>
                    <a:gd name="connsiteY7" fmla="*/ 0 h 769620"/>
                    <a:gd name="connsiteX0" fmla="*/ 1957 w 1023037"/>
                    <a:gd name="connsiteY0" fmla="*/ 0 h 769620"/>
                    <a:gd name="connsiteX1" fmla="*/ 1017374 w 1023037"/>
                    <a:gd name="connsiteY1" fmla="*/ 373380 h 769620"/>
                    <a:gd name="connsiteX2" fmla="*/ 1023037 w 1023037"/>
                    <a:gd name="connsiteY2" fmla="*/ 457200 h 769620"/>
                    <a:gd name="connsiteX3" fmla="*/ 6488 w 1023037"/>
                    <a:gd name="connsiteY3" fmla="*/ 769620 h 769620"/>
                    <a:gd name="connsiteX4" fmla="*/ 3605 w 1023037"/>
                    <a:gd name="connsiteY4" fmla="*/ 647700 h 769620"/>
                    <a:gd name="connsiteX5" fmla="*/ 10608 w 1023037"/>
                    <a:gd name="connsiteY5" fmla="*/ 594360 h 769620"/>
                    <a:gd name="connsiteX6" fmla="*/ 832229 w 1023037"/>
                    <a:gd name="connsiteY6" fmla="*/ 407670 h 769620"/>
                    <a:gd name="connsiteX7" fmla="*/ 0 w 1023037"/>
                    <a:gd name="connsiteY7" fmla="*/ 118110 h 769620"/>
                    <a:gd name="connsiteX8" fmla="*/ 1957 w 1023037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835112 w 1025920"/>
                    <a:gd name="connsiteY6" fmla="*/ 407670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731319 w 1025920"/>
                    <a:gd name="connsiteY6" fmla="*/ 411480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728436 w 1025920"/>
                    <a:gd name="connsiteY6" fmla="*/ 405765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688071 w 1025920"/>
                    <a:gd name="connsiteY6" fmla="*/ 417195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13491 w 1025920"/>
                    <a:gd name="connsiteY4" fmla="*/ 594360 h 769620"/>
                    <a:gd name="connsiteX5" fmla="*/ 688071 w 1025920"/>
                    <a:gd name="connsiteY5" fmla="*/ 417195 h 769620"/>
                    <a:gd name="connsiteX6" fmla="*/ 0 w 1025920"/>
                    <a:gd name="connsiteY6" fmla="*/ 184785 h 769620"/>
                    <a:gd name="connsiteX7" fmla="*/ 4840 w 1025920"/>
                    <a:gd name="connsiteY7" fmla="*/ 0 h 769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25920" h="769620">
                      <a:moveTo>
                        <a:pt x="4840" y="0"/>
                      </a:moveTo>
                      <a:lnTo>
                        <a:pt x="1020257" y="373380"/>
                      </a:lnTo>
                      <a:lnTo>
                        <a:pt x="1025920" y="457200"/>
                      </a:lnTo>
                      <a:lnTo>
                        <a:pt x="9371" y="769620"/>
                      </a:lnTo>
                      <a:cubicBezTo>
                        <a:pt x="10744" y="711200"/>
                        <a:pt x="12118" y="652780"/>
                        <a:pt x="13491" y="594360"/>
                      </a:cubicBezTo>
                      <a:lnTo>
                        <a:pt x="688071" y="417195"/>
                      </a:lnTo>
                      <a:lnTo>
                        <a:pt x="0" y="184785"/>
                      </a:lnTo>
                      <a:cubicBezTo>
                        <a:pt x="652" y="145415"/>
                        <a:pt x="4188" y="39370"/>
                        <a:pt x="484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フリーフォーム 64"/>
                <p:cNvSpPr/>
                <p:nvPr/>
              </p:nvSpPr>
              <p:spPr bwMode="auto">
                <a:xfrm flipH="1">
                  <a:off x="6637580" y="2213866"/>
                  <a:ext cx="189209" cy="214822"/>
                </a:xfrm>
                <a:custGeom>
                  <a:avLst/>
                  <a:gdLst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26670 w 1101090"/>
                    <a:gd name="connsiteY3" fmla="*/ 69723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5715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26670 w 1101090"/>
                    <a:gd name="connsiteY3" fmla="*/ 69723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30480 w 1101090"/>
                    <a:gd name="connsiteY3" fmla="*/ 65532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30480 w 1101090"/>
                    <a:gd name="connsiteY3" fmla="*/ 655320 h 758190"/>
                    <a:gd name="connsiteX4" fmla="*/ 864870 w 1101090"/>
                    <a:gd name="connsiteY4" fmla="*/ 41529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028700 w 1101090"/>
                    <a:gd name="connsiteY1" fmla="*/ 403860 h 758190"/>
                    <a:gd name="connsiteX2" fmla="*/ 1101090 w 1101090"/>
                    <a:gd name="connsiteY2" fmla="*/ 426720 h 758190"/>
                    <a:gd name="connsiteX3" fmla="*/ 30480 w 1101090"/>
                    <a:gd name="connsiteY3" fmla="*/ 758190 h 758190"/>
                    <a:gd name="connsiteX4" fmla="*/ 30480 w 1101090"/>
                    <a:gd name="connsiteY4" fmla="*/ 655320 h 758190"/>
                    <a:gd name="connsiteX5" fmla="*/ 864870 w 1101090"/>
                    <a:gd name="connsiteY5" fmla="*/ 415290 h 758190"/>
                    <a:gd name="connsiteX6" fmla="*/ 3810 w 1101090"/>
                    <a:gd name="connsiteY6" fmla="*/ 99060 h 758190"/>
                    <a:gd name="connsiteX7" fmla="*/ 0 w 1101090"/>
                    <a:gd name="connsiteY7" fmla="*/ 0 h 758190"/>
                    <a:gd name="connsiteX0" fmla="*/ 0 w 1028700"/>
                    <a:gd name="connsiteY0" fmla="*/ 0 h 758190"/>
                    <a:gd name="connsiteX1" fmla="*/ 1028700 w 1028700"/>
                    <a:gd name="connsiteY1" fmla="*/ 403860 h 758190"/>
                    <a:gd name="connsiteX2" fmla="*/ 1021080 w 1028700"/>
                    <a:gd name="connsiteY2" fmla="*/ 457200 h 758190"/>
                    <a:gd name="connsiteX3" fmla="*/ 30480 w 1028700"/>
                    <a:gd name="connsiteY3" fmla="*/ 758190 h 758190"/>
                    <a:gd name="connsiteX4" fmla="*/ 30480 w 1028700"/>
                    <a:gd name="connsiteY4" fmla="*/ 655320 h 758190"/>
                    <a:gd name="connsiteX5" fmla="*/ 864870 w 1028700"/>
                    <a:gd name="connsiteY5" fmla="*/ 415290 h 758190"/>
                    <a:gd name="connsiteX6" fmla="*/ 3810 w 1028700"/>
                    <a:gd name="connsiteY6" fmla="*/ 99060 h 758190"/>
                    <a:gd name="connsiteX7" fmla="*/ 0 w 1028700"/>
                    <a:gd name="connsiteY7" fmla="*/ 0 h 758190"/>
                    <a:gd name="connsiteX0" fmla="*/ 0 w 1021080"/>
                    <a:gd name="connsiteY0" fmla="*/ 0 h 758190"/>
                    <a:gd name="connsiteX1" fmla="*/ 1009650 w 1021080"/>
                    <a:gd name="connsiteY1" fmla="*/ 38481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64870 w 1021080"/>
                    <a:gd name="connsiteY5" fmla="*/ 41529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64870 w 1021080"/>
                    <a:gd name="connsiteY5" fmla="*/ 41529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30272 w 1021080"/>
                    <a:gd name="connsiteY5" fmla="*/ 40767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6246 w 1021080"/>
                    <a:gd name="connsiteY4" fmla="*/ 640080 h 758190"/>
                    <a:gd name="connsiteX5" fmla="*/ 830272 w 1021080"/>
                    <a:gd name="connsiteY5" fmla="*/ 40767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1957 w 1023037"/>
                    <a:gd name="connsiteY0" fmla="*/ 0 h 758190"/>
                    <a:gd name="connsiteX1" fmla="*/ 1017374 w 1023037"/>
                    <a:gd name="connsiteY1" fmla="*/ 373380 h 758190"/>
                    <a:gd name="connsiteX2" fmla="*/ 1023037 w 1023037"/>
                    <a:gd name="connsiteY2" fmla="*/ 457200 h 758190"/>
                    <a:gd name="connsiteX3" fmla="*/ 32437 w 1023037"/>
                    <a:gd name="connsiteY3" fmla="*/ 758190 h 758190"/>
                    <a:gd name="connsiteX4" fmla="*/ 38203 w 1023037"/>
                    <a:gd name="connsiteY4" fmla="*/ 640080 h 758190"/>
                    <a:gd name="connsiteX5" fmla="*/ 832229 w 1023037"/>
                    <a:gd name="connsiteY5" fmla="*/ 407670 h 758190"/>
                    <a:gd name="connsiteX6" fmla="*/ 0 w 1023037"/>
                    <a:gd name="connsiteY6" fmla="*/ 118110 h 758190"/>
                    <a:gd name="connsiteX7" fmla="*/ 1957 w 1023037"/>
                    <a:gd name="connsiteY7" fmla="*/ 0 h 758190"/>
                    <a:gd name="connsiteX0" fmla="*/ 1957 w 1023037"/>
                    <a:gd name="connsiteY0" fmla="*/ 0 h 758190"/>
                    <a:gd name="connsiteX1" fmla="*/ 1017374 w 1023037"/>
                    <a:gd name="connsiteY1" fmla="*/ 373380 h 758190"/>
                    <a:gd name="connsiteX2" fmla="*/ 1023037 w 1023037"/>
                    <a:gd name="connsiteY2" fmla="*/ 457200 h 758190"/>
                    <a:gd name="connsiteX3" fmla="*/ 32437 w 1023037"/>
                    <a:gd name="connsiteY3" fmla="*/ 758190 h 758190"/>
                    <a:gd name="connsiteX4" fmla="*/ 3605 w 1023037"/>
                    <a:gd name="connsiteY4" fmla="*/ 647700 h 758190"/>
                    <a:gd name="connsiteX5" fmla="*/ 832229 w 1023037"/>
                    <a:gd name="connsiteY5" fmla="*/ 407670 h 758190"/>
                    <a:gd name="connsiteX6" fmla="*/ 0 w 1023037"/>
                    <a:gd name="connsiteY6" fmla="*/ 118110 h 758190"/>
                    <a:gd name="connsiteX7" fmla="*/ 1957 w 1023037"/>
                    <a:gd name="connsiteY7" fmla="*/ 0 h 758190"/>
                    <a:gd name="connsiteX0" fmla="*/ 1957 w 1023037"/>
                    <a:gd name="connsiteY0" fmla="*/ 0 h 762000"/>
                    <a:gd name="connsiteX1" fmla="*/ 1017374 w 1023037"/>
                    <a:gd name="connsiteY1" fmla="*/ 373380 h 762000"/>
                    <a:gd name="connsiteX2" fmla="*/ 1023037 w 1023037"/>
                    <a:gd name="connsiteY2" fmla="*/ 457200 h 762000"/>
                    <a:gd name="connsiteX3" fmla="*/ 9371 w 1023037"/>
                    <a:gd name="connsiteY3" fmla="*/ 762000 h 762000"/>
                    <a:gd name="connsiteX4" fmla="*/ 3605 w 1023037"/>
                    <a:gd name="connsiteY4" fmla="*/ 647700 h 762000"/>
                    <a:gd name="connsiteX5" fmla="*/ 832229 w 1023037"/>
                    <a:gd name="connsiteY5" fmla="*/ 407670 h 762000"/>
                    <a:gd name="connsiteX6" fmla="*/ 0 w 1023037"/>
                    <a:gd name="connsiteY6" fmla="*/ 118110 h 762000"/>
                    <a:gd name="connsiteX7" fmla="*/ 1957 w 1023037"/>
                    <a:gd name="connsiteY7" fmla="*/ 0 h 762000"/>
                    <a:gd name="connsiteX0" fmla="*/ 1957 w 1023037"/>
                    <a:gd name="connsiteY0" fmla="*/ 0 h 769620"/>
                    <a:gd name="connsiteX1" fmla="*/ 1017374 w 1023037"/>
                    <a:gd name="connsiteY1" fmla="*/ 373380 h 769620"/>
                    <a:gd name="connsiteX2" fmla="*/ 1023037 w 1023037"/>
                    <a:gd name="connsiteY2" fmla="*/ 457200 h 769620"/>
                    <a:gd name="connsiteX3" fmla="*/ 6488 w 1023037"/>
                    <a:gd name="connsiteY3" fmla="*/ 769620 h 769620"/>
                    <a:gd name="connsiteX4" fmla="*/ 3605 w 1023037"/>
                    <a:gd name="connsiteY4" fmla="*/ 647700 h 769620"/>
                    <a:gd name="connsiteX5" fmla="*/ 832229 w 1023037"/>
                    <a:gd name="connsiteY5" fmla="*/ 407670 h 769620"/>
                    <a:gd name="connsiteX6" fmla="*/ 0 w 1023037"/>
                    <a:gd name="connsiteY6" fmla="*/ 118110 h 769620"/>
                    <a:gd name="connsiteX7" fmla="*/ 1957 w 1023037"/>
                    <a:gd name="connsiteY7" fmla="*/ 0 h 769620"/>
                    <a:gd name="connsiteX0" fmla="*/ 1957 w 1023037"/>
                    <a:gd name="connsiteY0" fmla="*/ 0 h 769620"/>
                    <a:gd name="connsiteX1" fmla="*/ 1017374 w 1023037"/>
                    <a:gd name="connsiteY1" fmla="*/ 373380 h 769620"/>
                    <a:gd name="connsiteX2" fmla="*/ 1023037 w 1023037"/>
                    <a:gd name="connsiteY2" fmla="*/ 457200 h 769620"/>
                    <a:gd name="connsiteX3" fmla="*/ 6488 w 1023037"/>
                    <a:gd name="connsiteY3" fmla="*/ 769620 h 769620"/>
                    <a:gd name="connsiteX4" fmla="*/ 3605 w 1023037"/>
                    <a:gd name="connsiteY4" fmla="*/ 647700 h 769620"/>
                    <a:gd name="connsiteX5" fmla="*/ 10608 w 1023037"/>
                    <a:gd name="connsiteY5" fmla="*/ 594360 h 769620"/>
                    <a:gd name="connsiteX6" fmla="*/ 832229 w 1023037"/>
                    <a:gd name="connsiteY6" fmla="*/ 407670 h 769620"/>
                    <a:gd name="connsiteX7" fmla="*/ 0 w 1023037"/>
                    <a:gd name="connsiteY7" fmla="*/ 118110 h 769620"/>
                    <a:gd name="connsiteX8" fmla="*/ 1957 w 1023037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835112 w 1025920"/>
                    <a:gd name="connsiteY6" fmla="*/ 407670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731319 w 1025920"/>
                    <a:gd name="connsiteY6" fmla="*/ 411480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728436 w 1025920"/>
                    <a:gd name="connsiteY6" fmla="*/ 405765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688071 w 1025920"/>
                    <a:gd name="connsiteY6" fmla="*/ 417195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13491 w 1025920"/>
                    <a:gd name="connsiteY4" fmla="*/ 594360 h 769620"/>
                    <a:gd name="connsiteX5" fmla="*/ 688071 w 1025920"/>
                    <a:gd name="connsiteY5" fmla="*/ 417195 h 769620"/>
                    <a:gd name="connsiteX6" fmla="*/ 0 w 1025920"/>
                    <a:gd name="connsiteY6" fmla="*/ 184785 h 769620"/>
                    <a:gd name="connsiteX7" fmla="*/ 4840 w 1025920"/>
                    <a:gd name="connsiteY7" fmla="*/ 0 h 769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25920" h="769620">
                      <a:moveTo>
                        <a:pt x="4840" y="0"/>
                      </a:moveTo>
                      <a:lnTo>
                        <a:pt x="1020257" y="373380"/>
                      </a:lnTo>
                      <a:lnTo>
                        <a:pt x="1025920" y="457200"/>
                      </a:lnTo>
                      <a:lnTo>
                        <a:pt x="9371" y="769620"/>
                      </a:lnTo>
                      <a:cubicBezTo>
                        <a:pt x="10744" y="711200"/>
                        <a:pt x="12118" y="652780"/>
                        <a:pt x="13491" y="594360"/>
                      </a:cubicBezTo>
                      <a:lnTo>
                        <a:pt x="688071" y="417195"/>
                      </a:lnTo>
                      <a:lnTo>
                        <a:pt x="0" y="184785"/>
                      </a:lnTo>
                      <a:cubicBezTo>
                        <a:pt x="652" y="145415"/>
                        <a:pt x="4188" y="39370"/>
                        <a:pt x="484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1" name="星 16 60"/>
              <p:cNvSpPr/>
              <p:nvPr/>
            </p:nvSpPr>
            <p:spPr bwMode="auto">
              <a:xfrm>
                <a:off x="4350842" y="1685057"/>
                <a:ext cx="922198" cy="922198"/>
              </a:xfrm>
              <a:prstGeom prst="star16">
                <a:avLst>
                  <a:gd name="adj" fmla="val 34924"/>
                </a:avLst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星 16 61"/>
              <p:cNvSpPr/>
              <p:nvPr/>
            </p:nvSpPr>
            <p:spPr bwMode="auto">
              <a:xfrm>
                <a:off x="4472762" y="1802083"/>
                <a:ext cx="678358" cy="678358"/>
              </a:xfrm>
              <a:prstGeom prst="star16">
                <a:avLst>
                  <a:gd name="adj" fmla="val 34924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" name="グループ化 33"/>
            <p:cNvGrpSpPr/>
            <p:nvPr/>
          </p:nvGrpSpPr>
          <p:grpSpPr>
            <a:xfrm>
              <a:off x="535002" y="4574747"/>
              <a:ext cx="1999859" cy="2115857"/>
              <a:chOff x="943707" y="3923413"/>
              <a:chExt cx="2903301" cy="2115857"/>
            </a:xfrm>
          </p:grpSpPr>
          <p:sp>
            <p:nvSpPr>
              <p:cNvPr id="42" name="正方形/長方形 41"/>
              <p:cNvSpPr/>
              <p:nvPr/>
            </p:nvSpPr>
            <p:spPr>
              <a:xfrm>
                <a:off x="943707" y="4121533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正方形/長方形 42"/>
              <p:cNvSpPr/>
              <p:nvPr/>
            </p:nvSpPr>
            <p:spPr>
              <a:xfrm>
                <a:off x="1050387" y="3923413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正方形/長方形 44"/>
              <p:cNvSpPr/>
              <p:nvPr/>
            </p:nvSpPr>
            <p:spPr>
              <a:xfrm>
                <a:off x="1614267" y="5081653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正方形/長方形 45"/>
              <p:cNvSpPr/>
              <p:nvPr/>
            </p:nvSpPr>
            <p:spPr>
              <a:xfrm>
                <a:off x="1720947" y="4883533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正方形/長方形 46"/>
              <p:cNvSpPr/>
              <p:nvPr/>
            </p:nvSpPr>
            <p:spPr>
              <a:xfrm>
                <a:off x="1050386" y="5993551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正方形/長方形 56"/>
              <p:cNvSpPr/>
              <p:nvPr/>
            </p:nvSpPr>
            <p:spPr>
              <a:xfrm>
                <a:off x="1157066" y="5795431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" name="グループ化 34"/>
            <p:cNvGrpSpPr/>
            <p:nvPr/>
          </p:nvGrpSpPr>
          <p:grpSpPr>
            <a:xfrm flipH="1">
              <a:off x="4374105" y="4592960"/>
              <a:ext cx="1999859" cy="2115857"/>
              <a:chOff x="943707" y="3923413"/>
              <a:chExt cx="2903301" cy="2115857"/>
            </a:xfrm>
          </p:grpSpPr>
          <p:sp>
            <p:nvSpPr>
              <p:cNvPr id="36" name="正方形/長方形 35"/>
              <p:cNvSpPr/>
              <p:nvPr/>
            </p:nvSpPr>
            <p:spPr>
              <a:xfrm>
                <a:off x="943707" y="4121533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正方形/長方形 36"/>
              <p:cNvSpPr/>
              <p:nvPr/>
            </p:nvSpPr>
            <p:spPr>
              <a:xfrm>
                <a:off x="1050387" y="3923413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正方形/長方形 37"/>
              <p:cNvSpPr/>
              <p:nvPr/>
            </p:nvSpPr>
            <p:spPr>
              <a:xfrm>
                <a:off x="1614267" y="5081653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正方形/長方形 38"/>
              <p:cNvSpPr/>
              <p:nvPr/>
            </p:nvSpPr>
            <p:spPr>
              <a:xfrm>
                <a:off x="1720947" y="4883533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正方形/長方形 39"/>
              <p:cNvSpPr/>
              <p:nvPr/>
            </p:nvSpPr>
            <p:spPr>
              <a:xfrm>
                <a:off x="1050386" y="5993551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正方形/長方形 40"/>
              <p:cNvSpPr/>
              <p:nvPr/>
            </p:nvSpPr>
            <p:spPr>
              <a:xfrm>
                <a:off x="1157066" y="5795431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21" name="テキスト ボックス 120"/>
          <p:cNvSpPr txBox="1"/>
          <p:nvPr/>
        </p:nvSpPr>
        <p:spPr>
          <a:xfrm>
            <a:off x="5945" y="518481"/>
            <a:ext cx="6852055" cy="1200329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72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大変危険です</a:t>
            </a:r>
            <a:r>
              <a:rPr kumimoji="1" lang="en-US" altLang="ja-JP" sz="72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ja-JP" altLang="en-US" sz="7200" b="1" spc="50" dirty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pop216_工場内走ると危険</dc:title>
  <dc:subject>pop216_工場内走ると危険</dc:subject>
  <dc:creator>http://www.digipot.net</dc:creator>
  <cp:lastModifiedBy/>
  <cp:revision>1</cp:revision>
  <dcterms:created xsi:type="dcterms:W3CDTF">2013-12-26T01:40:30Z</dcterms:created>
  <dcterms:modified xsi:type="dcterms:W3CDTF">2014-03-27T05:55:34Z</dcterms:modified>
  <cp:version>1</cp:version>
</cp:coreProperties>
</file>