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2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74" y="-5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48780"/>
            <a:ext cx="9900055" cy="418576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3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工場内</a:t>
            </a:r>
            <a:endParaRPr kumimoji="1" lang="en-US" altLang="ja-JP" sz="133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33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走ると危険</a:t>
            </a:r>
            <a:endParaRPr kumimoji="1" lang="en-US" altLang="ja-JP" sz="133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24 1"/>
          <p:cNvSpPr/>
          <p:nvPr/>
        </p:nvSpPr>
        <p:spPr>
          <a:xfrm>
            <a:off x="452500" y="503676"/>
            <a:ext cx="8865985" cy="5760640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テキスト ボックス 595"/>
          <p:cNvSpPr txBox="1"/>
          <p:nvPr/>
        </p:nvSpPr>
        <p:spPr>
          <a:xfrm>
            <a:off x="5945" y="1594249"/>
            <a:ext cx="9900055" cy="41857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3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工場内</a:t>
            </a:r>
            <a:endParaRPr kumimoji="1" lang="en-US" altLang="ja-JP" sz="133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33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走ると危険</a:t>
            </a:r>
            <a:endParaRPr kumimoji="1" lang="en-US" altLang="ja-JP" sz="133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2282257" y="788607"/>
            <a:ext cx="5040288" cy="5180706"/>
            <a:chOff x="3190619" y="1563137"/>
            <a:chExt cx="3163564" cy="3251698"/>
          </a:xfrm>
        </p:grpSpPr>
        <p:sp>
          <p:nvSpPr>
            <p:cNvPr id="21" name="星 16 20"/>
            <p:cNvSpPr/>
            <p:nvPr/>
          </p:nvSpPr>
          <p:spPr bwMode="auto">
            <a:xfrm>
              <a:off x="4228922" y="1563137"/>
              <a:ext cx="1166038" cy="1166038"/>
            </a:xfrm>
            <a:prstGeom prst="star16">
              <a:avLst>
                <a:gd name="adj" fmla="val 3492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 rot="21156486">
              <a:off x="3190619" y="2063670"/>
              <a:ext cx="1922644" cy="2726902"/>
              <a:chOff x="3190619" y="2063670"/>
              <a:chExt cx="1922644" cy="2726902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 rot="2376543">
                <a:off x="3190619" y="2063670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76" name="グループ化 75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90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1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2" name="グループ化 91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100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93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4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5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6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7" name="グループ化 96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9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77" name="グループ化 76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78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9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0" name="グループ化 79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88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9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81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4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5" name="グループ化 84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86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7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74" name="フリーフォーム 73"/>
              <p:cNvSpPr/>
              <p:nvPr/>
            </p:nvSpPr>
            <p:spPr bwMode="auto">
              <a:xfrm>
                <a:off x="4098724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 bwMode="auto">
              <a:xfrm flipH="1">
                <a:off x="4278428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 rot="589767" flipH="1">
              <a:off x="4431539" y="2087933"/>
              <a:ext cx="1922644" cy="2726902"/>
              <a:chOff x="5549771" y="2063671"/>
              <a:chExt cx="1922644" cy="2726902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 rot="2376543">
                <a:off x="5549771" y="2063671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43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4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45" name="グループ化 44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53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4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46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7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8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50" name="グループ化 49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51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2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30" name="グループ化 29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31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3" name="グループ化 32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41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42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34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7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8" name="グループ化 37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3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40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27" name="フリーフォーム 26"/>
              <p:cNvSpPr/>
              <p:nvPr/>
            </p:nvSpPr>
            <p:spPr bwMode="auto">
              <a:xfrm>
                <a:off x="6457876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 flipH="1">
                <a:off x="6637580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星 16 23"/>
            <p:cNvSpPr/>
            <p:nvPr/>
          </p:nvSpPr>
          <p:spPr bwMode="auto">
            <a:xfrm>
              <a:off x="4350842" y="1685057"/>
              <a:ext cx="922198" cy="922198"/>
            </a:xfrm>
            <a:prstGeom prst="star16">
              <a:avLst>
                <a:gd name="adj" fmla="val 34924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星 16 24"/>
            <p:cNvSpPr/>
            <p:nvPr/>
          </p:nvSpPr>
          <p:spPr bwMode="auto">
            <a:xfrm>
              <a:off x="4472762" y="1802083"/>
              <a:ext cx="678358" cy="678358"/>
            </a:xfrm>
            <a:prstGeom prst="star16">
              <a:avLst>
                <a:gd name="adj" fmla="val 3492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/>
          <p:cNvGrpSpPr/>
          <p:nvPr/>
        </p:nvGrpSpPr>
        <p:grpSpPr>
          <a:xfrm>
            <a:off x="2762259" y="1954652"/>
            <a:ext cx="4263598" cy="4382378"/>
            <a:chOff x="3190619" y="1563137"/>
            <a:chExt cx="3163564" cy="3251698"/>
          </a:xfrm>
        </p:grpSpPr>
        <p:sp>
          <p:nvSpPr>
            <p:cNvPr id="61" name="星 16 60"/>
            <p:cNvSpPr/>
            <p:nvPr/>
          </p:nvSpPr>
          <p:spPr bwMode="auto">
            <a:xfrm>
              <a:off x="4228922" y="1563137"/>
              <a:ext cx="1166038" cy="1166038"/>
            </a:xfrm>
            <a:prstGeom prst="star16">
              <a:avLst>
                <a:gd name="adj" fmla="val 3492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/>
            <p:cNvGrpSpPr/>
            <p:nvPr/>
          </p:nvGrpSpPr>
          <p:grpSpPr>
            <a:xfrm rot="21156486">
              <a:off x="3190619" y="2063670"/>
              <a:ext cx="1922644" cy="2726902"/>
              <a:chOff x="3190619" y="2063670"/>
              <a:chExt cx="1922644" cy="2726902"/>
            </a:xfrm>
          </p:grpSpPr>
          <p:grpSp>
            <p:nvGrpSpPr>
              <p:cNvPr id="95" name="グループ化 94"/>
              <p:cNvGrpSpPr/>
              <p:nvPr/>
            </p:nvGrpSpPr>
            <p:grpSpPr>
              <a:xfrm rot="2376543">
                <a:off x="3190619" y="2063670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98" name="グループ化 97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112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3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14" name="グループ化 113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122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23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15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6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7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8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19" name="グループ化 118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120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21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99" name="グループ化 98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100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01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02" name="グループ化 101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110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1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03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04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05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06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07" name="グループ化 106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10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96" name="フリーフォーム 95"/>
              <p:cNvSpPr/>
              <p:nvPr/>
            </p:nvSpPr>
            <p:spPr bwMode="auto">
              <a:xfrm>
                <a:off x="4098724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96"/>
              <p:cNvSpPr/>
              <p:nvPr/>
            </p:nvSpPr>
            <p:spPr bwMode="auto">
              <a:xfrm flipH="1">
                <a:off x="4278428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 rot="589767" flipH="1">
              <a:off x="4431539" y="2087933"/>
              <a:ext cx="1922644" cy="2726902"/>
              <a:chOff x="5549771" y="2063671"/>
              <a:chExt cx="1922644" cy="2726902"/>
            </a:xfrm>
          </p:grpSpPr>
          <p:grpSp>
            <p:nvGrpSpPr>
              <p:cNvPr id="66" name="グループ化 65"/>
              <p:cNvGrpSpPr/>
              <p:nvPr/>
            </p:nvGrpSpPr>
            <p:grpSpPr>
              <a:xfrm rot="2376543">
                <a:off x="5549771" y="2063671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69" name="グループ化 68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83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4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5" name="グループ化 84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93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4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86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7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8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0" name="グループ化 89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91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2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71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2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73" name="グループ化 72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81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2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74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5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6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7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78" name="グループ化 77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7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0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67" name="フリーフォーム 66"/>
              <p:cNvSpPr/>
              <p:nvPr/>
            </p:nvSpPr>
            <p:spPr bwMode="auto">
              <a:xfrm>
                <a:off x="6457876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 bwMode="auto">
              <a:xfrm flipH="1">
                <a:off x="6637580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星 16 63"/>
            <p:cNvSpPr/>
            <p:nvPr/>
          </p:nvSpPr>
          <p:spPr bwMode="auto">
            <a:xfrm>
              <a:off x="4350842" y="1685057"/>
              <a:ext cx="922198" cy="922198"/>
            </a:xfrm>
            <a:prstGeom prst="star16">
              <a:avLst>
                <a:gd name="adj" fmla="val 34924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星 16 64"/>
            <p:cNvSpPr/>
            <p:nvPr/>
          </p:nvSpPr>
          <p:spPr bwMode="auto">
            <a:xfrm>
              <a:off x="4472762" y="1802083"/>
              <a:ext cx="678358" cy="678358"/>
            </a:xfrm>
            <a:prstGeom prst="star16">
              <a:avLst>
                <a:gd name="adj" fmla="val 3492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4" name="テキスト ボックス 123"/>
          <p:cNvSpPr txBox="1"/>
          <p:nvPr/>
        </p:nvSpPr>
        <p:spPr>
          <a:xfrm>
            <a:off x="5945" y="41366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工場内走ると危険</a:t>
            </a:r>
            <a:endParaRPr kumimoji="1" lang="ja-JP" altLang="en-US" sz="8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943707" y="3923413"/>
            <a:ext cx="2903301" cy="2115857"/>
            <a:chOff x="943707" y="3923413"/>
            <a:chExt cx="2903301" cy="2115857"/>
          </a:xfrm>
        </p:grpSpPr>
        <p:sp>
          <p:nvSpPr>
            <p:cNvPr id="2" name="正方形/長方形 1"/>
            <p:cNvSpPr/>
            <p:nvPr/>
          </p:nvSpPr>
          <p:spPr>
            <a:xfrm>
              <a:off x="943707" y="412153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1050387" y="392341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1614267" y="508165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1720947" y="488353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1050386" y="5993551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1157066" y="5795431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 flipH="1">
            <a:off x="5981658" y="3923413"/>
            <a:ext cx="2903301" cy="2115857"/>
            <a:chOff x="943707" y="3923413"/>
            <a:chExt cx="2903301" cy="2115857"/>
          </a:xfrm>
        </p:grpSpPr>
        <p:sp>
          <p:nvSpPr>
            <p:cNvPr id="131" name="正方形/長方形 130"/>
            <p:cNvSpPr/>
            <p:nvPr/>
          </p:nvSpPr>
          <p:spPr>
            <a:xfrm>
              <a:off x="943707" y="412153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1050387" y="392341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1614267" y="508165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1720947" y="488353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1050386" y="5993551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1157066" y="5795431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テキスト ボックス 123"/>
          <p:cNvSpPr txBox="1"/>
          <p:nvPr/>
        </p:nvSpPr>
        <p:spPr>
          <a:xfrm>
            <a:off x="5945" y="518419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工場内走ると危険</a:t>
            </a:r>
            <a:endParaRPr kumimoji="1" lang="ja-JP" altLang="en-US" sz="8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 rot="1354532">
            <a:off x="849612" y="2275537"/>
            <a:ext cx="2113196" cy="264687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ぶ</a:t>
            </a:r>
            <a:endParaRPr kumimoji="1" lang="ja-JP" altLang="en-US" sz="16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 rot="1613823">
            <a:off x="6943623" y="125303"/>
            <a:ext cx="2171724" cy="264687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な</a:t>
            </a:r>
            <a:endParaRPr kumimoji="1" lang="ja-JP" altLang="en-US" sz="16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 rot="20999080">
            <a:off x="7197969" y="2311561"/>
            <a:ext cx="2171724" cy="264687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い</a:t>
            </a:r>
            <a:endParaRPr kumimoji="1" lang="ja-JP" altLang="en-US" sz="16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 rot="20999080">
            <a:off x="561979" y="19376"/>
            <a:ext cx="2113196" cy="264687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あ</a:t>
            </a:r>
            <a:endParaRPr kumimoji="1" lang="ja-JP" altLang="en-US" sz="16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1" name="グループ化 140"/>
          <p:cNvGrpSpPr/>
          <p:nvPr/>
        </p:nvGrpSpPr>
        <p:grpSpPr>
          <a:xfrm>
            <a:off x="3131900" y="966839"/>
            <a:ext cx="3958522" cy="3958512"/>
            <a:chOff x="2071560" y="2711365"/>
            <a:chExt cx="1662744" cy="1662740"/>
          </a:xfrm>
        </p:grpSpPr>
        <p:sp>
          <p:nvSpPr>
            <p:cNvPr id="142" name="禁止 141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43" name="グループ化 142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148" name="グループ化 147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62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3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4" name="グループ化 163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72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73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65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6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7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8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9" name="グループ化 168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70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71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49" name="グループ化 148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50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1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52" name="グループ化 151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60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61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53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4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5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6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57" name="グループ化 156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58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144" name="グループ化 143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145" name="正方形/長方形 144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720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27226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大変危険です</a:t>
            </a:r>
            <a:r>
              <a:rPr kumimoji="1" lang="en-US" altLang="ja-JP" sz="88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8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803803" y="1663367"/>
            <a:ext cx="6033357" cy="3329506"/>
            <a:chOff x="943707" y="1954652"/>
            <a:chExt cx="7941252" cy="4382378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2762259" y="1954652"/>
              <a:ext cx="4263598" cy="4382378"/>
              <a:chOff x="3190619" y="1563137"/>
              <a:chExt cx="3163564" cy="3251698"/>
            </a:xfrm>
          </p:grpSpPr>
          <p:sp>
            <p:nvSpPr>
              <p:cNvPr id="51" name="星 16 50"/>
              <p:cNvSpPr/>
              <p:nvPr/>
            </p:nvSpPr>
            <p:spPr bwMode="auto">
              <a:xfrm>
                <a:off x="4228922" y="1563137"/>
                <a:ext cx="1166038" cy="1166038"/>
              </a:xfrm>
              <a:prstGeom prst="star16">
                <a:avLst>
                  <a:gd name="adj" fmla="val 3492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 rot="21156486">
                <a:off x="3190619" y="2063670"/>
                <a:ext cx="1922644" cy="2726902"/>
                <a:chOff x="3190619" y="2063670"/>
                <a:chExt cx="1922644" cy="2726902"/>
              </a:xfrm>
            </p:grpSpPr>
            <p:grpSp>
              <p:nvGrpSpPr>
                <p:cNvPr id="92" name="グループ化 91"/>
                <p:cNvGrpSpPr/>
                <p:nvPr/>
              </p:nvGrpSpPr>
              <p:grpSpPr>
                <a:xfrm rot="2376543">
                  <a:off x="3190619" y="2063670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95" name="グループ化 94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109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0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1" name="グループ化 110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119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20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12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3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4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5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6" name="グループ化 115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117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18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96" name="グループ化 9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97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8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99" name="グループ化 98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107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8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00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2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3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04" name="グループ化 103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105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6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93" name="フリーフォーム 92"/>
                <p:cNvSpPr/>
                <p:nvPr/>
              </p:nvSpPr>
              <p:spPr bwMode="auto">
                <a:xfrm>
                  <a:off x="4098724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 bwMode="auto">
                <a:xfrm flipH="1">
                  <a:off x="4278428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rot="589767" flipH="1">
                <a:off x="4431539" y="2087933"/>
                <a:ext cx="1922644" cy="2726902"/>
                <a:chOff x="5549771" y="2063671"/>
                <a:chExt cx="1922644" cy="2726902"/>
              </a:xfrm>
            </p:grpSpPr>
            <p:grpSp>
              <p:nvGrpSpPr>
                <p:cNvPr id="63" name="グループ化 62"/>
                <p:cNvGrpSpPr/>
                <p:nvPr/>
              </p:nvGrpSpPr>
              <p:grpSpPr>
                <a:xfrm rot="2376543">
                  <a:off x="5549771" y="2063671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66" name="グループ化 6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80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1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2" name="グループ化 81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90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1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83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4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5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6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7" name="グループ化 86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88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89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67" name="グループ化 66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68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9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0" name="グループ化 69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78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9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71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2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3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4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5" name="グループ化 74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76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7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64" name="フリーフォーム 63"/>
                <p:cNvSpPr/>
                <p:nvPr/>
              </p:nvSpPr>
              <p:spPr bwMode="auto">
                <a:xfrm>
                  <a:off x="6457876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 64"/>
                <p:cNvSpPr/>
                <p:nvPr/>
              </p:nvSpPr>
              <p:spPr bwMode="auto">
                <a:xfrm flipH="1">
                  <a:off x="6637580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星 16 60"/>
              <p:cNvSpPr/>
              <p:nvPr/>
            </p:nvSpPr>
            <p:spPr bwMode="auto">
              <a:xfrm>
                <a:off x="4350842" y="1685057"/>
                <a:ext cx="922198" cy="922198"/>
              </a:xfrm>
              <a:prstGeom prst="star16">
                <a:avLst>
                  <a:gd name="adj" fmla="val 3492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星 16 61"/>
              <p:cNvSpPr/>
              <p:nvPr/>
            </p:nvSpPr>
            <p:spPr bwMode="auto">
              <a:xfrm>
                <a:off x="4472762" y="1802083"/>
                <a:ext cx="678358" cy="678358"/>
              </a:xfrm>
              <a:prstGeom prst="star16">
                <a:avLst>
                  <a:gd name="adj" fmla="val 3492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943707" y="3923413"/>
              <a:ext cx="2903301" cy="2115857"/>
              <a:chOff x="943707" y="3923413"/>
              <a:chExt cx="2903301" cy="2115857"/>
            </a:xfrm>
          </p:grpSpPr>
          <p:sp>
            <p:nvSpPr>
              <p:cNvPr id="45" name="正方形/長方形 44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 flipH="1">
              <a:off x="5981658" y="3923413"/>
              <a:ext cx="2903301" cy="2115857"/>
              <a:chOff x="943707" y="3923413"/>
              <a:chExt cx="2903301" cy="2115857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1" name="テキスト ボックス 120"/>
          <p:cNvSpPr txBox="1"/>
          <p:nvPr/>
        </p:nvSpPr>
        <p:spPr>
          <a:xfrm>
            <a:off x="5945" y="518419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工場内</a:t>
            </a:r>
            <a:r>
              <a:rPr lang="ja-JP" altLang="en-US" sz="8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</a:t>
            </a:r>
            <a:r>
              <a:rPr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</a:t>
            </a:r>
            <a:r>
              <a:rPr lang="ja-JP" altLang="en-US" sz="8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endParaRPr kumimoji="1" lang="ja-JP" altLang="en-US" sz="8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21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pop216_工場内走ると危険</dc:title>
  <dc:subject>pop216_工場内走ると危険</dc:subject>
  <dc:creator>http://www.digipot.net</dc:creator>
  <cp:lastModifiedBy/>
  <cp:revision>1</cp:revision>
  <dcterms:created xsi:type="dcterms:W3CDTF">2013-12-26T01:40:23Z</dcterms:created>
  <dcterms:modified xsi:type="dcterms:W3CDTF">2014-03-27T05:55:36Z</dcterms:modified>
  <cp:version>1</cp:version>
</cp:coreProperties>
</file>