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6" r:id="rId4"/>
    <p:sldId id="280" r:id="rId5"/>
    <p:sldId id="279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840" y="-1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73805" y="317485"/>
            <a:ext cx="3262432" cy="935127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年齢確認</a:t>
            </a:r>
            <a:endParaRPr lang="ja-JP" altLang="en-US" sz="1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678690" y="2093107"/>
            <a:ext cx="5424930" cy="5424930"/>
            <a:chOff x="227013" y="233363"/>
            <a:chExt cx="1214437" cy="1214437"/>
          </a:xfrm>
        </p:grpSpPr>
        <p:grpSp>
          <p:nvGrpSpPr>
            <p:cNvPr id="59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63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4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65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9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7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60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61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6" y="1217585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887434" y="3513791"/>
            <a:ext cx="5079026" cy="5079026"/>
            <a:chOff x="227013" y="233363"/>
            <a:chExt cx="1214437" cy="1214437"/>
          </a:xfrm>
        </p:grpSpPr>
        <p:grpSp>
          <p:nvGrpSpPr>
            <p:cNvPr id="54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8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60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4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4033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6" y="947555"/>
            <a:ext cx="6078350" cy="163121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0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887434" y="3692860"/>
            <a:ext cx="5079026" cy="5079026"/>
            <a:chOff x="227013" y="233363"/>
            <a:chExt cx="1214437" cy="1214437"/>
          </a:xfrm>
        </p:grpSpPr>
        <p:grpSp>
          <p:nvGrpSpPr>
            <p:cNvPr id="54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58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60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4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62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-42622" y="2535831"/>
            <a:ext cx="6900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571997" y="130149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ja-JP" altLang="en-US" sz="5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lang="en-US" altLang="ja-JP" sz="5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101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8812" y="8328375"/>
            <a:ext cx="61863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お手数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掛けます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が、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年齢確認にご協力願います。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1041633" y="2894951"/>
            <a:ext cx="4770628" cy="4770628"/>
            <a:chOff x="227013" y="233363"/>
            <a:chExt cx="1214437" cy="1214437"/>
          </a:xfrm>
        </p:grpSpPr>
        <p:grpSp>
          <p:nvGrpSpPr>
            <p:cNvPr id="25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31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5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3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27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5946" y="578276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88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8814" y="8328375"/>
            <a:ext cx="6186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未成年者へのお酒・タバコの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販売はできません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1041633" y="2894951"/>
            <a:ext cx="4770628" cy="4770628"/>
            <a:chOff x="227013" y="233363"/>
            <a:chExt cx="1214437" cy="1214437"/>
          </a:xfrm>
        </p:grpSpPr>
        <p:grpSp>
          <p:nvGrpSpPr>
            <p:cNvPr id="25" name="Group 10"/>
            <p:cNvGrpSpPr>
              <a:grpSpLocks/>
            </p:cNvGrpSpPr>
            <p:nvPr/>
          </p:nvGrpSpPr>
          <p:grpSpPr bwMode="auto">
            <a:xfrm>
              <a:off x="227013" y="233363"/>
              <a:ext cx="1214437" cy="1214437"/>
              <a:chOff x="1419" y="1707"/>
              <a:chExt cx="765" cy="765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1447" y="1735"/>
                <a:ext cx="709" cy="709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" name="Group 8"/>
              <p:cNvGrpSpPr>
                <a:grpSpLocks/>
              </p:cNvGrpSpPr>
              <p:nvPr/>
            </p:nvGrpSpPr>
            <p:grpSpPr bwMode="auto">
              <a:xfrm>
                <a:off x="1419" y="1707"/>
                <a:ext cx="765" cy="765"/>
                <a:chOff x="2723" y="1990"/>
                <a:chExt cx="312" cy="312"/>
              </a:xfrm>
            </p:grpSpPr>
            <p:grpSp>
              <p:nvGrpSpPr>
                <p:cNvPr id="31" name="Group 4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5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AutoShape 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35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" name="Group 5"/>
                <p:cNvGrpSpPr>
                  <a:grpSpLocks/>
                </p:cNvGrpSpPr>
                <p:nvPr/>
              </p:nvGrpSpPr>
              <p:grpSpPr bwMode="auto">
                <a:xfrm>
                  <a:off x="2723" y="1990"/>
                  <a:ext cx="312" cy="312"/>
                  <a:chOff x="2723" y="1990"/>
                  <a:chExt cx="312" cy="312"/>
                </a:xfrm>
              </p:grpSpPr>
              <p:sp>
                <p:nvSpPr>
                  <p:cNvPr id="33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AutoShape 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723" y="1990"/>
                    <a:ext cx="312" cy="312"/>
                  </a:xfrm>
                  <a:custGeom>
                    <a:avLst/>
                    <a:gdLst>
                      <a:gd name="G0" fmla="+- 1800 0 0"/>
                      <a:gd name="G1" fmla="*/ G0 2 1"/>
                      <a:gd name="G2" fmla="+- 21600 0 G1"/>
                      <a:gd name="G3" fmla="*/ G2 G2 1"/>
                      <a:gd name="G4" fmla="*/ G0 G0 1"/>
                      <a:gd name="G5" fmla="+- G3 0 G4"/>
                      <a:gd name="G6" fmla="*/ G5 1 8"/>
                      <a:gd name="G7" fmla="sqrt G6"/>
                      <a:gd name="G8" fmla="*/ G4 1 8"/>
                      <a:gd name="G9" fmla="sqrt G8"/>
                      <a:gd name="G10" fmla="+- G7 G9 0"/>
                      <a:gd name="G11" fmla="+- G7 0 G9"/>
                      <a:gd name="G12" fmla="+- G10 10800 0"/>
                      <a:gd name="G13" fmla="+- 10800 0 G10"/>
                      <a:gd name="G14" fmla="+- G11 10800 0"/>
                      <a:gd name="G15" fmla="+- 10800 0 G11"/>
                      <a:gd name="G16" fmla="+- 21600 0 G0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7768" y="16496"/>
                        </a:moveTo>
                        <a:cubicBezTo>
                          <a:pt x="19082" y="14888"/>
                          <a:pt x="19800" y="12876"/>
                          <a:pt x="19800" y="10800"/>
                        </a:cubicBezTo>
                        <a:cubicBezTo>
                          <a:pt x="19800" y="5829"/>
                          <a:pt x="15770" y="1800"/>
                          <a:pt x="10800" y="1800"/>
                        </a:cubicBezTo>
                        <a:cubicBezTo>
                          <a:pt x="8723" y="1799"/>
                          <a:pt x="6711" y="2517"/>
                          <a:pt x="5103" y="3831"/>
                        </a:cubicBezTo>
                        <a:close/>
                        <a:moveTo>
                          <a:pt x="3831" y="5103"/>
                        </a:moveTo>
                        <a:cubicBezTo>
                          <a:pt x="2517" y="6711"/>
                          <a:pt x="1800" y="8723"/>
                          <a:pt x="1800" y="10799"/>
                        </a:cubicBezTo>
                        <a:cubicBezTo>
                          <a:pt x="1800" y="15770"/>
                          <a:pt x="5829" y="19800"/>
                          <a:pt x="10800" y="19800"/>
                        </a:cubicBezTo>
                        <a:cubicBezTo>
                          <a:pt x="12876" y="19800"/>
                          <a:pt x="14888" y="19082"/>
                          <a:pt x="16496" y="177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41338" y="1087438"/>
              <a:ext cx="627062" cy="17938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Under</a:t>
              </a:r>
              <a:endParaRPr lang="ja-JP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27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96888" y="457200"/>
              <a:ext cx="676275" cy="5397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Impact"/>
                </a:rPr>
                <a:t>20</a:t>
              </a:r>
              <a:endParaRPr lang="ja-JP" alt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endParaRP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541338" y="1016000"/>
              <a:ext cx="630237" cy="4603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5946" y="578276"/>
            <a:ext cx="6852054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年齢確認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0219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pop210_年齢確認</dc:title>
  <dc:subject>pop210_年齢確認</dc:subject>
  <dc:creator>http://www.digipot.net</dc:creator>
  <cp:lastModifiedBy/>
  <cp:revision>1</cp:revision>
  <dcterms:created xsi:type="dcterms:W3CDTF">2014-03-25T07:05:49Z</dcterms:created>
  <dcterms:modified xsi:type="dcterms:W3CDTF">2014-03-25T07:05:51Z</dcterms:modified>
  <cp:version>1</cp:version>
</cp:coreProperties>
</file>