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3" r:id="rId3"/>
    <p:sldId id="269" r:id="rId4"/>
    <p:sldId id="283" r:id="rId5"/>
    <p:sldId id="284" r:id="rId6"/>
    <p:sldId id="28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FF6699"/>
    <a:srgbClr val="006600"/>
    <a:srgbClr val="FFCC66"/>
    <a:srgbClr val="99CCFF"/>
    <a:srgbClr val="CC6600"/>
    <a:srgbClr val="FF6600"/>
    <a:srgbClr val="CC9900"/>
    <a:srgbClr val="6633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-418" y="-55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2231863"/>
            <a:ext cx="9900055" cy="286232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年齢</a:t>
            </a:r>
            <a:r>
              <a:rPr lang="ja-JP" altLang="en-US" sz="18000" b="1" spc="50" dirty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確認</a:t>
            </a:r>
            <a:endParaRPr kumimoji="1" lang="en-US" altLang="ja-JP" sz="180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グループ化 28"/>
          <p:cNvGrpSpPr/>
          <p:nvPr/>
        </p:nvGrpSpPr>
        <p:grpSpPr>
          <a:xfrm>
            <a:off x="2138360" y="773705"/>
            <a:ext cx="5424930" cy="5424930"/>
            <a:chOff x="227013" y="233363"/>
            <a:chExt cx="1214437" cy="1214437"/>
          </a:xfrm>
        </p:grpSpPr>
        <p:grpSp>
          <p:nvGrpSpPr>
            <p:cNvPr id="31" name="Group 10"/>
            <p:cNvGrpSpPr>
              <a:grpSpLocks/>
            </p:cNvGrpSpPr>
            <p:nvPr/>
          </p:nvGrpSpPr>
          <p:grpSpPr bwMode="auto">
            <a:xfrm>
              <a:off x="227013" y="233363"/>
              <a:ext cx="1214437" cy="1214437"/>
              <a:chOff x="1419" y="1707"/>
              <a:chExt cx="765" cy="765"/>
            </a:xfrm>
          </p:grpSpPr>
          <p:sp>
            <p:nvSpPr>
              <p:cNvPr id="35" name="Oval 9"/>
              <p:cNvSpPr>
                <a:spLocks noChangeArrowheads="1"/>
              </p:cNvSpPr>
              <p:nvPr/>
            </p:nvSpPr>
            <p:spPr bwMode="auto">
              <a:xfrm>
                <a:off x="1447" y="1735"/>
                <a:ext cx="709" cy="709"/>
              </a:xfrm>
              <a:prstGeom prst="ellipse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6" name="Group 8"/>
              <p:cNvGrpSpPr>
                <a:grpSpLocks/>
              </p:cNvGrpSpPr>
              <p:nvPr/>
            </p:nvGrpSpPr>
            <p:grpSpPr bwMode="auto">
              <a:xfrm>
                <a:off x="1419" y="1707"/>
                <a:ext cx="765" cy="765"/>
                <a:chOff x="2723" y="1990"/>
                <a:chExt cx="312" cy="312"/>
              </a:xfrm>
            </p:grpSpPr>
            <p:grpSp>
              <p:nvGrpSpPr>
                <p:cNvPr id="37" name="Group 4"/>
                <p:cNvGrpSpPr>
                  <a:grpSpLocks/>
                </p:cNvGrpSpPr>
                <p:nvPr/>
              </p:nvGrpSpPr>
              <p:grpSpPr bwMode="auto">
                <a:xfrm>
                  <a:off x="2723" y="1990"/>
                  <a:ext cx="312" cy="312"/>
                  <a:chOff x="2723" y="1990"/>
                  <a:chExt cx="312" cy="312"/>
                </a:xfrm>
              </p:grpSpPr>
              <p:sp>
                <p:nvSpPr>
                  <p:cNvPr id="41" name="AutoShape 2"/>
                  <p:cNvSpPr>
                    <a:spLocks noChangeArrowheads="1"/>
                  </p:cNvSpPr>
                  <p:nvPr/>
                </p:nvSpPr>
                <p:spPr bwMode="auto">
                  <a:xfrm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635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" name="AutoShape 3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635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8" name="Group 5"/>
                <p:cNvGrpSpPr>
                  <a:grpSpLocks/>
                </p:cNvGrpSpPr>
                <p:nvPr/>
              </p:nvGrpSpPr>
              <p:grpSpPr bwMode="auto">
                <a:xfrm>
                  <a:off x="2723" y="1990"/>
                  <a:ext cx="312" cy="312"/>
                  <a:chOff x="2723" y="1990"/>
                  <a:chExt cx="312" cy="312"/>
                </a:xfrm>
              </p:grpSpPr>
              <p:sp>
                <p:nvSpPr>
                  <p:cNvPr id="39" name="AutoShape 6"/>
                  <p:cNvSpPr>
                    <a:spLocks noChangeArrowheads="1"/>
                  </p:cNvSpPr>
                  <p:nvPr/>
                </p:nvSpPr>
                <p:spPr bwMode="auto">
                  <a:xfrm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0" name="AutoShape 7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32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541338" y="1087438"/>
              <a:ext cx="627062" cy="17938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altLang="ja-JP" sz="3600" kern="10"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/>
                </a:rPr>
                <a:t>Under</a:t>
              </a:r>
              <a:endParaRPr lang="ja-JP" altLang="en-US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Impact"/>
              </a:endParaRPr>
            </a:p>
          </p:txBody>
        </p:sp>
        <p:sp>
          <p:nvSpPr>
            <p:cNvPr id="33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496888" y="457200"/>
              <a:ext cx="676275" cy="53975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altLang="ja-JP" sz="3600" b="1" kern="10" dirty="0" smtClean="0"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/>
                </a:rPr>
                <a:t>20</a:t>
              </a:r>
              <a:endParaRPr lang="ja-JP" altLang="en-US" sz="3600" b="1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Impact"/>
              </a:endParaRPr>
            </a:p>
          </p:txBody>
        </p:sp>
        <p:sp>
          <p:nvSpPr>
            <p:cNvPr id="34" name="Rectangle 13"/>
            <p:cNvSpPr>
              <a:spLocks noChangeArrowheads="1"/>
            </p:cNvSpPr>
            <p:nvPr/>
          </p:nvSpPr>
          <p:spPr bwMode="auto">
            <a:xfrm>
              <a:off x="541338" y="1016000"/>
              <a:ext cx="630237" cy="46038"/>
            </a:xfrm>
            <a:prstGeom prst="rect">
              <a:avLst/>
            </a:prstGeom>
            <a:solidFill>
              <a:srgbClr val="FFFFFF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グループ化 50"/>
          <p:cNvGrpSpPr/>
          <p:nvPr/>
        </p:nvGrpSpPr>
        <p:grpSpPr>
          <a:xfrm>
            <a:off x="2705775" y="2213161"/>
            <a:ext cx="4290100" cy="4290100"/>
            <a:chOff x="227013" y="233363"/>
            <a:chExt cx="1214437" cy="1214437"/>
          </a:xfrm>
        </p:grpSpPr>
        <p:grpSp>
          <p:nvGrpSpPr>
            <p:cNvPr id="52" name="Group 10"/>
            <p:cNvGrpSpPr>
              <a:grpSpLocks/>
            </p:cNvGrpSpPr>
            <p:nvPr/>
          </p:nvGrpSpPr>
          <p:grpSpPr bwMode="auto">
            <a:xfrm>
              <a:off x="227013" y="233363"/>
              <a:ext cx="1214437" cy="1214437"/>
              <a:chOff x="1419" y="1707"/>
              <a:chExt cx="765" cy="765"/>
            </a:xfrm>
          </p:grpSpPr>
          <p:sp>
            <p:nvSpPr>
              <p:cNvPr id="56" name="Oval 9"/>
              <p:cNvSpPr>
                <a:spLocks noChangeArrowheads="1"/>
              </p:cNvSpPr>
              <p:nvPr/>
            </p:nvSpPr>
            <p:spPr bwMode="auto">
              <a:xfrm>
                <a:off x="1447" y="1735"/>
                <a:ext cx="709" cy="709"/>
              </a:xfrm>
              <a:prstGeom prst="ellipse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7" name="Group 8"/>
              <p:cNvGrpSpPr>
                <a:grpSpLocks/>
              </p:cNvGrpSpPr>
              <p:nvPr/>
            </p:nvGrpSpPr>
            <p:grpSpPr bwMode="auto">
              <a:xfrm>
                <a:off x="1419" y="1707"/>
                <a:ext cx="765" cy="765"/>
                <a:chOff x="2723" y="1990"/>
                <a:chExt cx="312" cy="312"/>
              </a:xfrm>
            </p:grpSpPr>
            <p:grpSp>
              <p:nvGrpSpPr>
                <p:cNvPr id="58" name="Group 4"/>
                <p:cNvGrpSpPr>
                  <a:grpSpLocks/>
                </p:cNvGrpSpPr>
                <p:nvPr/>
              </p:nvGrpSpPr>
              <p:grpSpPr bwMode="auto">
                <a:xfrm>
                  <a:off x="2723" y="1990"/>
                  <a:ext cx="312" cy="312"/>
                  <a:chOff x="2723" y="1990"/>
                  <a:chExt cx="312" cy="312"/>
                </a:xfrm>
              </p:grpSpPr>
              <p:sp>
                <p:nvSpPr>
                  <p:cNvPr id="62" name="AutoShape 2"/>
                  <p:cNvSpPr>
                    <a:spLocks noChangeArrowheads="1"/>
                  </p:cNvSpPr>
                  <p:nvPr/>
                </p:nvSpPr>
                <p:spPr bwMode="auto">
                  <a:xfrm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635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3" name="AutoShape 3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635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9" name="Group 5"/>
                <p:cNvGrpSpPr>
                  <a:grpSpLocks/>
                </p:cNvGrpSpPr>
                <p:nvPr/>
              </p:nvGrpSpPr>
              <p:grpSpPr bwMode="auto">
                <a:xfrm>
                  <a:off x="2723" y="1990"/>
                  <a:ext cx="312" cy="312"/>
                  <a:chOff x="2723" y="1990"/>
                  <a:chExt cx="312" cy="312"/>
                </a:xfrm>
              </p:grpSpPr>
              <p:sp>
                <p:nvSpPr>
                  <p:cNvPr id="60" name="AutoShape 6"/>
                  <p:cNvSpPr>
                    <a:spLocks noChangeArrowheads="1"/>
                  </p:cNvSpPr>
                  <p:nvPr/>
                </p:nvSpPr>
                <p:spPr bwMode="auto">
                  <a:xfrm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1" name="AutoShape 7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53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541338" y="1087438"/>
              <a:ext cx="627062" cy="17938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altLang="ja-JP" sz="3600" kern="10"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/>
                </a:rPr>
                <a:t>Under</a:t>
              </a:r>
              <a:endParaRPr lang="ja-JP" altLang="en-US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Impact"/>
              </a:endParaRPr>
            </a:p>
          </p:txBody>
        </p:sp>
        <p:sp>
          <p:nvSpPr>
            <p:cNvPr id="54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496888" y="457200"/>
              <a:ext cx="676275" cy="53975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altLang="ja-JP" sz="3600" b="1" kern="10" dirty="0" smtClean="0"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/>
                </a:rPr>
                <a:t>20</a:t>
              </a:r>
              <a:endParaRPr lang="ja-JP" altLang="en-US" sz="3600" b="1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Impact"/>
              </a:endParaRPr>
            </a:p>
          </p:txBody>
        </p:sp>
        <p:sp>
          <p:nvSpPr>
            <p:cNvPr id="55" name="Rectangle 13"/>
            <p:cNvSpPr>
              <a:spLocks noChangeArrowheads="1"/>
            </p:cNvSpPr>
            <p:nvPr/>
          </p:nvSpPr>
          <p:spPr bwMode="auto">
            <a:xfrm>
              <a:off x="541338" y="1016000"/>
              <a:ext cx="630237" cy="46038"/>
            </a:xfrm>
            <a:prstGeom prst="rect">
              <a:avLst/>
            </a:prstGeom>
            <a:solidFill>
              <a:srgbClr val="FFFFFF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8" name="テキスト ボックス 17"/>
          <p:cNvSpPr txBox="1"/>
          <p:nvPr/>
        </p:nvSpPr>
        <p:spPr>
          <a:xfrm>
            <a:off x="1424797" y="283954"/>
            <a:ext cx="6852054" cy="193899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2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年齢確認</a:t>
            </a:r>
            <a:endParaRPr kumimoji="1" lang="ja-JP" altLang="en-US" sz="12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348099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グループ化 50"/>
          <p:cNvGrpSpPr/>
          <p:nvPr/>
        </p:nvGrpSpPr>
        <p:grpSpPr>
          <a:xfrm>
            <a:off x="3175653" y="2995896"/>
            <a:ext cx="3507365" cy="3507365"/>
            <a:chOff x="227013" y="233363"/>
            <a:chExt cx="1214437" cy="1214437"/>
          </a:xfrm>
        </p:grpSpPr>
        <p:grpSp>
          <p:nvGrpSpPr>
            <p:cNvPr id="52" name="Group 10"/>
            <p:cNvGrpSpPr>
              <a:grpSpLocks/>
            </p:cNvGrpSpPr>
            <p:nvPr/>
          </p:nvGrpSpPr>
          <p:grpSpPr bwMode="auto">
            <a:xfrm>
              <a:off x="227013" y="233363"/>
              <a:ext cx="1214437" cy="1214437"/>
              <a:chOff x="1419" y="1707"/>
              <a:chExt cx="765" cy="765"/>
            </a:xfrm>
          </p:grpSpPr>
          <p:sp>
            <p:nvSpPr>
              <p:cNvPr id="56" name="Oval 9"/>
              <p:cNvSpPr>
                <a:spLocks noChangeArrowheads="1"/>
              </p:cNvSpPr>
              <p:nvPr/>
            </p:nvSpPr>
            <p:spPr bwMode="auto">
              <a:xfrm>
                <a:off x="1447" y="1735"/>
                <a:ext cx="709" cy="709"/>
              </a:xfrm>
              <a:prstGeom prst="ellipse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7" name="Group 8"/>
              <p:cNvGrpSpPr>
                <a:grpSpLocks/>
              </p:cNvGrpSpPr>
              <p:nvPr/>
            </p:nvGrpSpPr>
            <p:grpSpPr bwMode="auto">
              <a:xfrm>
                <a:off x="1419" y="1707"/>
                <a:ext cx="765" cy="765"/>
                <a:chOff x="2723" y="1990"/>
                <a:chExt cx="312" cy="312"/>
              </a:xfrm>
            </p:grpSpPr>
            <p:grpSp>
              <p:nvGrpSpPr>
                <p:cNvPr id="58" name="Group 4"/>
                <p:cNvGrpSpPr>
                  <a:grpSpLocks/>
                </p:cNvGrpSpPr>
                <p:nvPr/>
              </p:nvGrpSpPr>
              <p:grpSpPr bwMode="auto">
                <a:xfrm>
                  <a:off x="2723" y="1990"/>
                  <a:ext cx="312" cy="312"/>
                  <a:chOff x="2723" y="1990"/>
                  <a:chExt cx="312" cy="312"/>
                </a:xfrm>
              </p:grpSpPr>
              <p:sp>
                <p:nvSpPr>
                  <p:cNvPr id="62" name="AutoShape 2"/>
                  <p:cNvSpPr>
                    <a:spLocks noChangeArrowheads="1"/>
                  </p:cNvSpPr>
                  <p:nvPr/>
                </p:nvSpPr>
                <p:spPr bwMode="auto">
                  <a:xfrm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635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3" name="AutoShape 3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635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9" name="Group 5"/>
                <p:cNvGrpSpPr>
                  <a:grpSpLocks/>
                </p:cNvGrpSpPr>
                <p:nvPr/>
              </p:nvGrpSpPr>
              <p:grpSpPr bwMode="auto">
                <a:xfrm>
                  <a:off x="2723" y="1990"/>
                  <a:ext cx="312" cy="312"/>
                  <a:chOff x="2723" y="1990"/>
                  <a:chExt cx="312" cy="312"/>
                </a:xfrm>
              </p:grpSpPr>
              <p:sp>
                <p:nvSpPr>
                  <p:cNvPr id="60" name="AutoShape 6"/>
                  <p:cNvSpPr>
                    <a:spLocks noChangeArrowheads="1"/>
                  </p:cNvSpPr>
                  <p:nvPr/>
                </p:nvSpPr>
                <p:spPr bwMode="auto">
                  <a:xfrm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1" name="AutoShape 7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53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541338" y="1087438"/>
              <a:ext cx="627062" cy="17938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altLang="ja-JP" sz="3600" kern="10"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/>
                </a:rPr>
                <a:t>Under</a:t>
              </a:r>
              <a:endParaRPr lang="ja-JP" altLang="en-US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Impact"/>
              </a:endParaRPr>
            </a:p>
          </p:txBody>
        </p:sp>
        <p:sp>
          <p:nvSpPr>
            <p:cNvPr id="54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496888" y="457200"/>
              <a:ext cx="676275" cy="53975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altLang="ja-JP" sz="3600" b="1" kern="10" dirty="0" smtClean="0"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/>
                </a:rPr>
                <a:t>20</a:t>
              </a:r>
              <a:endParaRPr lang="ja-JP" altLang="en-US" sz="3600" b="1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Impact"/>
              </a:endParaRPr>
            </a:p>
          </p:txBody>
        </p:sp>
        <p:sp>
          <p:nvSpPr>
            <p:cNvPr id="55" name="Rectangle 13"/>
            <p:cNvSpPr>
              <a:spLocks noChangeArrowheads="1"/>
            </p:cNvSpPr>
            <p:nvPr/>
          </p:nvSpPr>
          <p:spPr bwMode="auto">
            <a:xfrm>
              <a:off x="541338" y="1016000"/>
              <a:ext cx="630237" cy="46038"/>
            </a:xfrm>
            <a:prstGeom prst="rect">
              <a:avLst/>
            </a:prstGeom>
            <a:solidFill>
              <a:srgbClr val="FFFFFF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8" name="テキスト ボックス 17"/>
          <p:cNvSpPr txBox="1"/>
          <p:nvPr/>
        </p:nvSpPr>
        <p:spPr>
          <a:xfrm>
            <a:off x="964275" y="283954"/>
            <a:ext cx="6852054" cy="193899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2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年齢確認</a:t>
            </a:r>
            <a:endParaRPr kumimoji="1" lang="ja-JP" altLang="en-US" sz="12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-16848" y="1980233"/>
            <a:ext cx="98923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ご協力お願いします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7552818" y="873674"/>
            <a:ext cx="87716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ja-JP" altLang="en-US" sz="54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</a:t>
            </a:r>
            <a:endParaRPr lang="en-US" altLang="ja-JP" sz="5400" b="1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908311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グループ化 50"/>
          <p:cNvGrpSpPr/>
          <p:nvPr/>
        </p:nvGrpSpPr>
        <p:grpSpPr>
          <a:xfrm>
            <a:off x="3041770" y="2132405"/>
            <a:ext cx="3618110" cy="3618110"/>
            <a:chOff x="227013" y="233363"/>
            <a:chExt cx="1214437" cy="1214437"/>
          </a:xfrm>
        </p:grpSpPr>
        <p:grpSp>
          <p:nvGrpSpPr>
            <p:cNvPr id="52" name="Group 10"/>
            <p:cNvGrpSpPr>
              <a:grpSpLocks/>
            </p:cNvGrpSpPr>
            <p:nvPr/>
          </p:nvGrpSpPr>
          <p:grpSpPr bwMode="auto">
            <a:xfrm>
              <a:off x="227013" y="233363"/>
              <a:ext cx="1214437" cy="1214437"/>
              <a:chOff x="1419" y="1707"/>
              <a:chExt cx="765" cy="765"/>
            </a:xfrm>
          </p:grpSpPr>
          <p:sp>
            <p:nvSpPr>
              <p:cNvPr id="56" name="Oval 9"/>
              <p:cNvSpPr>
                <a:spLocks noChangeArrowheads="1"/>
              </p:cNvSpPr>
              <p:nvPr/>
            </p:nvSpPr>
            <p:spPr bwMode="auto">
              <a:xfrm>
                <a:off x="1447" y="1735"/>
                <a:ext cx="709" cy="709"/>
              </a:xfrm>
              <a:prstGeom prst="ellipse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7" name="Group 8"/>
              <p:cNvGrpSpPr>
                <a:grpSpLocks/>
              </p:cNvGrpSpPr>
              <p:nvPr/>
            </p:nvGrpSpPr>
            <p:grpSpPr bwMode="auto">
              <a:xfrm>
                <a:off x="1419" y="1707"/>
                <a:ext cx="765" cy="765"/>
                <a:chOff x="2723" y="1990"/>
                <a:chExt cx="312" cy="312"/>
              </a:xfrm>
            </p:grpSpPr>
            <p:grpSp>
              <p:nvGrpSpPr>
                <p:cNvPr id="58" name="Group 4"/>
                <p:cNvGrpSpPr>
                  <a:grpSpLocks/>
                </p:cNvGrpSpPr>
                <p:nvPr/>
              </p:nvGrpSpPr>
              <p:grpSpPr bwMode="auto">
                <a:xfrm>
                  <a:off x="2723" y="1990"/>
                  <a:ext cx="312" cy="312"/>
                  <a:chOff x="2723" y="1990"/>
                  <a:chExt cx="312" cy="312"/>
                </a:xfrm>
              </p:grpSpPr>
              <p:sp>
                <p:nvSpPr>
                  <p:cNvPr id="62" name="AutoShape 2"/>
                  <p:cNvSpPr>
                    <a:spLocks noChangeArrowheads="1"/>
                  </p:cNvSpPr>
                  <p:nvPr/>
                </p:nvSpPr>
                <p:spPr bwMode="auto">
                  <a:xfrm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635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3" name="AutoShape 3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635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9" name="Group 5"/>
                <p:cNvGrpSpPr>
                  <a:grpSpLocks/>
                </p:cNvGrpSpPr>
                <p:nvPr/>
              </p:nvGrpSpPr>
              <p:grpSpPr bwMode="auto">
                <a:xfrm>
                  <a:off x="2723" y="1990"/>
                  <a:ext cx="312" cy="312"/>
                  <a:chOff x="2723" y="1990"/>
                  <a:chExt cx="312" cy="312"/>
                </a:xfrm>
              </p:grpSpPr>
              <p:sp>
                <p:nvSpPr>
                  <p:cNvPr id="60" name="AutoShape 6"/>
                  <p:cNvSpPr>
                    <a:spLocks noChangeArrowheads="1"/>
                  </p:cNvSpPr>
                  <p:nvPr/>
                </p:nvSpPr>
                <p:spPr bwMode="auto">
                  <a:xfrm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1" name="AutoShape 7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53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541338" y="1087438"/>
              <a:ext cx="627062" cy="17938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altLang="ja-JP" sz="3600" kern="10"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/>
                </a:rPr>
                <a:t>Under</a:t>
              </a:r>
              <a:endParaRPr lang="ja-JP" altLang="en-US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Impact"/>
              </a:endParaRPr>
            </a:p>
          </p:txBody>
        </p:sp>
        <p:sp>
          <p:nvSpPr>
            <p:cNvPr id="54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496888" y="457200"/>
              <a:ext cx="676275" cy="53975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altLang="ja-JP" sz="3600" b="1" kern="10" dirty="0" smtClean="0"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/>
                </a:rPr>
                <a:t>20</a:t>
              </a:r>
              <a:endParaRPr lang="ja-JP" altLang="en-US" sz="3600" b="1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Impact"/>
              </a:endParaRPr>
            </a:p>
          </p:txBody>
        </p:sp>
        <p:sp>
          <p:nvSpPr>
            <p:cNvPr id="55" name="Rectangle 13"/>
            <p:cNvSpPr>
              <a:spLocks noChangeArrowheads="1"/>
            </p:cNvSpPr>
            <p:nvPr/>
          </p:nvSpPr>
          <p:spPr bwMode="auto">
            <a:xfrm>
              <a:off x="541338" y="1016000"/>
              <a:ext cx="630237" cy="46038"/>
            </a:xfrm>
            <a:prstGeom prst="rect">
              <a:avLst/>
            </a:prstGeom>
            <a:solidFill>
              <a:srgbClr val="FFFFFF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8" name="テキスト ボックス 17"/>
          <p:cNvSpPr txBox="1"/>
          <p:nvPr/>
        </p:nvSpPr>
        <p:spPr>
          <a:xfrm>
            <a:off x="1424797" y="283954"/>
            <a:ext cx="6852054" cy="193899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2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年齢確認</a:t>
            </a:r>
            <a:endParaRPr kumimoji="1" lang="ja-JP" altLang="en-US" sz="12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-4106" y="5994285"/>
            <a:ext cx="99101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お手数</a:t>
            </a:r>
            <a:r>
              <a:rPr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掛けます</a:t>
            </a:r>
            <a:r>
              <a:rPr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が、</a:t>
            </a:r>
            <a:r>
              <a:rPr kumimoji="1"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年齢確認にご協力願います。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249920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グループ化 50"/>
          <p:cNvGrpSpPr/>
          <p:nvPr/>
        </p:nvGrpSpPr>
        <p:grpSpPr>
          <a:xfrm>
            <a:off x="3041770" y="2132405"/>
            <a:ext cx="3618110" cy="3618110"/>
            <a:chOff x="227013" y="233363"/>
            <a:chExt cx="1214437" cy="1214437"/>
          </a:xfrm>
        </p:grpSpPr>
        <p:grpSp>
          <p:nvGrpSpPr>
            <p:cNvPr id="52" name="Group 10"/>
            <p:cNvGrpSpPr>
              <a:grpSpLocks/>
            </p:cNvGrpSpPr>
            <p:nvPr/>
          </p:nvGrpSpPr>
          <p:grpSpPr bwMode="auto">
            <a:xfrm>
              <a:off x="227013" y="233363"/>
              <a:ext cx="1214437" cy="1214437"/>
              <a:chOff x="1419" y="1707"/>
              <a:chExt cx="765" cy="765"/>
            </a:xfrm>
          </p:grpSpPr>
          <p:sp>
            <p:nvSpPr>
              <p:cNvPr id="56" name="Oval 9"/>
              <p:cNvSpPr>
                <a:spLocks noChangeArrowheads="1"/>
              </p:cNvSpPr>
              <p:nvPr/>
            </p:nvSpPr>
            <p:spPr bwMode="auto">
              <a:xfrm>
                <a:off x="1447" y="1735"/>
                <a:ext cx="709" cy="709"/>
              </a:xfrm>
              <a:prstGeom prst="ellipse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7" name="Group 8"/>
              <p:cNvGrpSpPr>
                <a:grpSpLocks/>
              </p:cNvGrpSpPr>
              <p:nvPr/>
            </p:nvGrpSpPr>
            <p:grpSpPr bwMode="auto">
              <a:xfrm>
                <a:off x="1419" y="1707"/>
                <a:ext cx="765" cy="765"/>
                <a:chOff x="2723" y="1990"/>
                <a:chExt cx="312" cy="312"/>
              </a:xfrm>
            </p:grpSpPr>
            <p:grpSp>
              <p:nvGrpSpPr>
                <p:cNvPr id="58" name="Group 4"/>
                <p:cNvGrpSpPr>
                  <a:grpSpLocks/>
                </p:cNvGrpSpPr>
                <p:nvPr/>
              </p:nvGrpSpPr>
              <p:grpSpPr bwMode="auto">
                <a:xfrm>
                  <a:off x="2723" y="1990"/>
                  <a:ext cx="312" cy="312"/>
                  <a:chOff x="2723" y="1990"/>
                  <a:chExt cx="312" cy="312"/>
                </a:xfrm>
              </p:grpSpPr>
              <p:sp>
                <p:nvSpPr>
                  <p:cNvPr id="62" name="AutoShape 2"/>
                  <p:cNvSpPr>
                    <a:spLocks noChangeArrowheads="1"/>
                  </p:cNvSpPr>
                  <p:nvPr/>
                </p:nvSpPr>
                <p:spPr bwMode="auto">
                  <a:xfrm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635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3" name="AutoShape 3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635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9" name="Group 5"/>
                <p:cNvGrpSpPr>
                  <a:grpSpLocks/>
                </p:cNvGrpSpPr>
                <p:nvPr/>
              </p:nvGrpSpPr>
              <p:grpSpPr bwMode="auto">
                <a:xfrm>
                  <a:off x="2723" y="1990"/>
                  <a:ext cx="312" cy="312"/>
                  <a:chOff x="2723" y="1990"/>
                  <a:chExt cx="312" cy="312"/>
                </a:xfrm>
              </p:grpSpPr>
              <p:sp>
                <p:nvSpPr>
                  <p:cNvPr id="60" name="AutoShape 6"/>
                  <p:cNvSpPr>
                    <a:spLocks noChangeArrowheads="1"/>
                  </p:cNvSpPr>
                  <p:nvPr/>
                </p:nvSpPr>
                <p:spPr bwMode="auto">
                  <a:xfrm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1" name="AutoShape 7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53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541338" y="1087438"/>
              <a:ext cx="627062" cy="17938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altLang="ja-JP" sz="3600" kern="10"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/>
                </a:rPr>
                <a:t>Under</a:t>
              </a:r>
              <a:endParaRPr lang="ja-JP" altLang="en-US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Impact"/>
              </a:endParaRPr>
            </a:p>
          </p:txBody>
        </p:sp>
        <p:sp>
          <p:nvSpPr>
            <p:cNvPr id="54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496888" y="457200"/>
              <a:ext cx="676275" cy="53975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altLang="ja-JP" sz="3600" b="1" kern="10" dirty="0" smtClean="0"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/>
                </a:rPr>
                <a:t>20</a:t>
              </a:r>
              <a:endParaRPr lang="ja-JP" altLang="en-US" sz="3600" b="1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Impact"/>
              </a:endParaRPr>
            </a:p>
          </p:txBody>
        </p:sp>
        <p:sp>
          <p:nvSpPr>
            <p:cNvPr id="55" name="Rectangle 13"/>
            <p:cNvSpPr>
              <a:spLocks noChangeArrowheads="1"/>
            </p:cNvSpPr>
            <p:nvPr/>
          </p:nvSpPr>
          <p:spPr bwMode="auto">
            <a:xfrm>
              <a:off x="541338" y="1016000"/>
              <a:ext cx="630237" cy="46038"/>
            </a:xfrm>
            <a:prstGeom prst="rect">
              <a:avLst/>
            </a:prstGeom>
            <a:solidFill>
              <a:srgbClr val="FFFFFF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8" name="テキスト ボックス 17"/>
          <p:cNvSpPr txBox="1"/>
          <p:nvPr/>
        </p:nvSpPr>
        <p:spPr>
          <a:xfrm>
            <a:off x="1424797" y="283954"/>
            <a:ext cx="6852054" cy="193899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2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年齢確認</a:t>
            </a:r>
            <a:endParaRPr kumimoji="1" lang="ja-JP" altLang="en-US" sz="12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-4106" y="5994285"/>
            <a:ext cx="99101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未成年者へのお酒・タバコ</a:t>
            </a:r>
            <a:r>
              <a:rPr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の販売</a:t>
            </a: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はできません</a:t>
            </a:r>
          </a:p>
        </p:txBody>
      </p:sp>
    </p:spTree>
    <p:extLst>
      <p:ext uri="{BB962C8B-B14F-4D97-AF65-F5344CB8AC3E}">
        <p14:creationId xmlns:p14="http://schemas.microsoft.com/office/powerpoint/2010/main" val="399760728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</Words>
  <Application>Microsoft Office PowerPoint</Application>
  <PresentationFormat>A4 210 x 297 mm</PresentationFormat>
  <Paragraphs>19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pop210_年齢確認</dc:title>
  <dc:subject>pop210_年齢確認</dc:subject>
  <dc:creator>http://www.digipot.net</dc:creator>
  <cp:lastModifiedBy/>
  <cp:revision>1</cp:revision>
  <dcterms:created xsi:type="dcterms:W3CDTF">2014-03-25T07:06:09Z</dcterms:created>
  <dcterms:modified xsi:type="dcterms:W3CDTF">2014-03-25T07:06:11Z</dcterms:modified>
  <cp:version>1</cp:version>
</cp:coreProperties>
</file>