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8" r:id="rId3"/>
    <p:sldId id="270" r:id="rId4"/>
    <p:sldId id="279" r:id="rId5"/>
    <p:sldId id="281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296" y="-64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13665" y="848955"/>
            <a:ext cx="6051657" cy="8139408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ただいま</a:t>
            </a:r>
            <a:endParaRPr lang="en-US" altLang="ja-JP" sz="1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1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会議中です</a:t>
            </a:r>
            <a:endParaRPr lang="ja-JP" altLang="en-US" sz="1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13665" y="848955"/>
            <a:ext cx="6340197" cy="8139408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>
                <a:solidFill>
                  <a:sysClr val="windowText" lastClr="000000"/>
                </a:solidFill>
                <a:effectLst/>
              </a:rPr>
              <a:t>ただいま</a:t>
            </a:r>
            <a:endParaRPr lang="en-US" altLang="ja-JP" sz="12500" dirty="0" smtClean="0"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2500" dirty="0">
                <a:solidFill>
                  <a:sysClr val="windowText" lastClr="000000"/>
                </a:solidFill>
                <a:effectLst/>
              </a:rPr>
              <a:t>会議中です</a:t>
            </a:r>
            <a:endParaRPr lang="ja-JP" altLang="en-US" sz="12500" dirty="0"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4260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グループ化 48"/>
          <p:cNvGrpSpPr/>
          <p:nvPr/>
        </p:nvGrpSpPr>
        <p:grpSpPr>
          <a:xfrm>
            <a:off x="223250" y="4960287"/>
            <a:ext cx="6246130" cy="2592734"/>
            <a:chOff x="3557588" y="3922713"/>
            <a:chExt cx="1262062" cy="523875"/>
          </a:xfrm>
        </p:grpSpPr>
        <p:sp>
          <p:nvSpPr>
            <p:cNvPr id="50" name="AutoShape 39"/>
            <p:cNvSpPr>
              <a:spLocks noChangeArrowheads="1"/>
            </p:cNvSpPr>
            <p:nvPr/>
          </p:nvSpPr>
          <p:spPr bwMode="auto">
            <a:xfrm rot="10800000">
              <a:off x="4368800" y="4103688"/>
              <a:ext cx="358775" cy="225425"/>
            </a:xfrm>
            <a:custGeom>
              <a:avLst/>
              <a:gdLst>
                <a:gd name="G0" fmla="+- 3031 0 0"/>
                <a:gd name="G1" fmla="+- 21600 0 3031"/>
                <a:gd name="G2" fmla="*/ 3031 1 2"/>
                <a:gd name="G3" fmla="+- 21600 0 G2"/>
                <a:gd name="G4" fmla="+/ 3031 21600 2"/>
                <a:gd name="G5" fmla="+/ G1 0 2"/>
                <a:gd name="G6" fmla="*/ 21600 21600 3031"/>
                <a:gd name="G7" fmla="*/ G6 1 2"/>
                <a:gd name="G8" fmla="+- 21600 0 G7"/>
                <a:gd name="G9" fmla="*/ 21600 1 2"/>
                <a:gd name="G10" fmla="+- 3031 0 G9"/>
                <a:gd name="G11" fmla="?: G10 G8 0"/>
                <a:gd name="G12" fmla="?: G10 G7 21600"/>
                <a:gd name="T0" fmla="*/ 20084 w 21600"/>
                <a:gd name="T1" fmla="*/ 10800 h 21600"/>
                <a:gd name="T2" fmla="*/ 10800 w 21600"/>
                <a:gd name="T3" fmla="*/ 21600 h 21600"/>
                <a:gd name="T4" fmla="*/ 1516 w 21600"/>
                <a:gd name="T5" fmla="*/ 10800 h 21600"/>
                <a:gd name="T6" fmla="*/ 10800 w 21600"/>
                <a:gd name="T7" fmla="*/ 0 h 21600"/>
                <a:gd name="T8" fmla="*/ 3316 w 21600"/>
                <a:gd name="T9" fmla="*/ 3316 h 21600"/>
                <a:gd name="T10" fmla="*/ 18284 w 21600"/>
                <a:gd name="T11" fmla="*/ 182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31" y="21600"/>
                  </a:lnTo>
                  <a:lnTo>
                    <a:pt x="1856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auto">
            <a:xfrm>
              <a:off x="4457700" y="4103688"/>
              <a:ext cx="180975" cy="180975"/>
            </a:xfrm>
            <a:custGeom>
              <a:avLst/>
              <a:gdLst>
                <a:gd name="T0" fmla="*/ 0 w 114"/>
                <a:gd name="T1" fmla="*/ 0 h 114"/>
                <a:gd name="T2" fmla="*/ 57 w 114"/>
                <a:gd name="T3" fmla="*/ 114 h 114"/>
                <a:gd name="T4" fmla="*/ 114 w 114"/>
                <a:gd name="T5" fmla="*/ 0 h 114"/>
                <a:gd name="T6" fmla="*/ 0 w 114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57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Oval 38"/>
            <p:cNvSpPr>
              <a:spLocks noChangeArrowheads="1"/>
            </p:cNvSpPr>
            <p:nvPr/>
          </p:nvSpPr>
          <p:spPr bwMode="auto">
            <a:xfrm>
              <a:off x="4457700" y="3922713"/>
              <a:ext cx="180975" cy="1809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503738" y="4103688"/>
              <a:ext cx="88900" cy="180975"/>
            </a:xfrm>
            <a:custGeom>
              <a:avLst/>
              <a:gdLst>
                <a:gd name="T0" fmla="*/ 0 w 56"/>
                <a:gd name="T1" fmla="*/ 57 h 114"/>
                <a:gd name="T2" fmla="*/ 28 w 56"/>
                <a:gd name="T3" fmla="*/ 114 h 114"/>
                <a:gd name="T4" fmla="*/ 56 w 56"/>
                <a:gd name="T5" fmla="*/ 57 h 114"/>
                <a:gd name="T6" fmla="*/ 28 w 56"/>
                <a:gd name="T7" fmla="*/ 0 h 114"/>
                <a:gd name="T8" fmla="*/ 0 w 56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57"/>
                  </a:moveTo>
                  <a:lnTo>
                    <a:pt x="28" y="114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4503738" y="4103688"/>
              <a:ext cx="90487" cy="46037"/>
            </a:xfrm>
            <a:custGeom>
              <a:avLst/>
              <a:gdLst>
                <a:gd name="T0" fmla="*/ 28 w 85"/>
                <a:gd name="T1" fmla="*/ 0 h 29"/>
                <a:gd name="T2" fmla="*/ 85 w 85"/>
                <a:gd name="T3" fmla="*/ 0 h 29"/>
                <a:gd name="T4" fmla="*/ 56 w 85"/>
                <a:gd name="T5" fmla="*/ 29 h 29"/>
                <a:gd name="T6" fmla="*/ 28 w 85"/>
                <a:gd name="T7" fmla="*/ 29 h 29"/>
                <a:gd name="T8" fmla="*/ 0 w 85"/>
                <a:gd name="T9" fmla="*/ 0 h 29"/>
                <a:gd name="T10" fmla="*/ 28 w 85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9">
                  <a:moveTo>
                    <a:pt x="28" y="0"/>
                  </a:moveTo>
                  <a:lnTo>
                    <a:pt x="85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AutoShape 56"/>
            <p:cNvSpPr>
              <a:spLocks noChangeArrowheads="1"/>
            </p:cNvSpPr>
            <p:nvPr/>
          </p:nvSpPr>
          <p:spPr bwMode="auto">
            <a:xfrm rot="10800000">
              <a:off x="4008438" y="4103688"/>
              <a:ext cx="358775" cy="225425"/>
            </a:xfrm>
            <a:custGeom>
              <a:avLst/>
              <a:gdLst>
                <a:gd name="G0" fmla="+- 3031 0 0"/>
                <a:gd name="G1" fmla="+- 21600 0 3031"/>
                <a:gd name="G2" fmla="*/ 3031 1 2"/>
                <a:gd name="G3" fmla="+- 21600 0 G2"/>
                <a:gd name="G4" fmla="+/ 3031 21600 2"/>
                <a:gd name="G5" fmla="+/ G1 0 2"/>
                <a:gd name="G6" fmla="*/ 21600 21600 3031"/>
                <a:gd name="G7" fmla="*/ G6 1 2"/>
                <a:gd name="G8" fmla="+- 21600 0 G7"/>
                <a:gd name="G9" fmla="*/ 21600 1 2"/>
                <a:gd name="G10" fmla="+- 3031 0 G9"/>
                <a:gd name="G11" fmla="?: G10 G8 0"/>
                <a:gd name="G12" fmla="?: G10 G7 21600"/>
                <a:gd name="T0" fmla="*/ 20084 w 21600"/>
                <a:gd name="T1" fmla="*/ 10800 h 21600"/>
                <a:gd name="T2" fmla="*/ 10800 w 21600"/>
                <a:gd name="T3" fmla="*/ 21600 h 21600"/>
                <a:gd name="T4" fmla="*/ 1516 w 21600"/>
                <a:gd name="T5" fmla="*/ 10800 h 21600"/>
                <a:gd name="T6" fmla="*/ 10800 w 21600"/>
                <a:gd name="T7" fmla="*/ 0 h 21600"/>
                <a:gd name="T8" fmla="*/ 3316 w 21600"/>
                <a:gd name="T9" fmla="*/ 3316 h 21600"/>
                <a:gd name="T10" fmla="*/ 18284 w 21600"/>
                <a:gd name="T11" fmla="*/ 182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31" y="21600"/>
                  </a:lnTo>
                  <a:lnTo>
                    <a:pt x="1856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Freeform 57"/>
            <p:cNvSpPr>
              <a:spLocks/>
            </p:cNvSpPr>
            <p:nvPr/>
          </p:nvSpPr>
          <p:spPr bwMode="auto">
            <a:xfrm>
              <a:off x="4097338" y="4103688"/>
              <a:ext cx="180975" cy="180975"/>
            </a:xfrm>
            <a:custGeom>
              <a:avLst/>
              <a:gdLst>
                <a:gd name="T0" fmla="*/ 0 w 114"/>
                <a:gd name="T1" fmla="*/ 0 h 114"/>
                <a:gd name="T2" fmla="*/ 57 w 114"/>
                <a:gd name="T3" fmla="*/ 114 h 114"/>
                <a:gd name="T4" fmla="*/ 114 w 114"/>
                <a:gd name="T5" fmla="*/ 0 h 114"/>
                <a:gd name="T6" fmla="*/ 0 w 114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57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" name="Oval 58"/>
            <p:cNvSpPr>
              <a:spLocks noChangeArrowheads="1"/>
            </p:cNvSpPr>
            <p:nvPr/>
          </p:nvSpPr>
          <p:spPr bwMode="auto">
            <a:xfrm>
              <a:off x="4097338" y="3922713"/>
              <a:ext cx="180975" cy="1809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4143375" y="4103688"/>
              <a:ext cx="88900" cy="180975"/>
            </a:xfrm>
            <a:custGeom>
              <a:avLst/>
              <a:gdLst>
                <a:gd name="T0" fmla="*/ 0 w 56"/>
                <a:gd name="T1" fmla="*/ 57 h 114"/>
                <a:gd name="T2" fmla="*/ 28 w 56"/>
                <a:gd name="T3" fmla="*/ 114 h 114"/>
                <a:gd name="T4" fmla="*/ 56 w 56"/>
                <a:gd name="T5" fmla="*/ 57 h 114"/>
                <a:gd name="T6" fmla="*/ 28 w 56"/>
                <a:gd name="T7" fmla="*/ 0 h 114"/>
                <a:gd name="T8" fmla="*/ 0 w 56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57"/>
                  </a:moveTo>
                  <a:lnTo>
                    <a:pt x="28" y="114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4143375" y="4103688"/>
              <a:ext cx="90488" cy="46037"/>
            </a:xfrm>
            <a:custGeom>
              <a:avLst/>
              <a:gdLst>
                <a:gd name="T0" fmla="*/ 28 w 85"/>
                <a:gd name="T1" fmla="*/ 0 h 29"/>
                <a:gd name="T2" fmla="*/ 85 w 85"/>
                <a:gd name="T3" fmla="*/ 0 h 29"/>
                <a:gd name="T4" fmla="*/ 56 w 85"/>
                <a:gd name="T5" fmla="*/ 29 h 29"/>
                <a:gd name="T6" fmla="*/ 28 w 85"/>
                <a:gd name="T7" fmla="*/ 29 h 29"/>
                <a:gd name="T8" fmla="*/ 0 w 85"/>
                <a:gd name="T9" fmla="*/ 0 h 29"/>
                <a:gd name="T10" fmla="*/ 28 w 85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9">
                  <a:moveTo>
                    <a:pt x="28" y="0"/>
                  </a:moveTo>
                  <a:lnTo>
                    <a:pt x="85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AutoShape 61"/>
            <p:cNvSpPr>
              <a:spLocks noChangeArrowheads="1"/>
            </p:cNvSpPr>
            <p:nvPr/>
          </p:nvSpPr>
          <p:spPr bwMode="auto">
            <a:xfrm rot="10800000">
              <a:off x="3648075" y="4103688"/>
              <a:ext cx="358775" cy="225425"/>
            </a:xfrm>
            <a:custGeom>
              <a:avLst/>
              <a:gdLst>
                <a:gd name="G0" fmla="+- 3031 0 0"/>
                <a:gd name="G1" fmla="+- 21600 0 3031"/>
                <a:gd name="G2" fmla="*/ 3031 1 2"/>
                <a:gd name="G3" fmla="+- 21600 0 G2"/>
                <a:gd name="G4" fmla="+/ 3031 21600 2"/>
                <a:gd name="G5" fmla="+/ G1 0 2"/>
                <a:gd name="G6" fmla="*/ 21600 21600 3031"/>
                <a:gd name="G7" fmla="*/ G6 1 2"/>
                <a:gd name="G8" fmla="+- 21600 0 G7"/>
                <a:gd name="G9" fmla="*/ 21600 1 2"/>
                <a:gd name="G10" fmla="+- 3031 0 G9"/>
                <a:gd name="G11" fmla="?: G10 G8 0"/>
                <a:gd name="G12" fmla="?: G10 G7 21600"/>
                <a:gd name="T0" fmla="*/ 20084 w 21600"/>
                <a:gd name="T1" fmla="*/ 10800 h 21600"/>
                <a:gd name="T2" fmla="*/ 10800 w 21600"/>
                <a:gd name="T3" fmla="*/ 21600 h 21600"/>
                <a:gd name="T4" fmla="*/ 1516 w 21600"/>
                <a:gd name="T5" fmla="*/ 10800 h 21600"/>
                <a:gd name="T6" fmla="*/ 10800 w 21600"/>
                <a:gd name="T7" fmla="*/ 0 h 21600"/>
                <a:gd name="T8" fmla="*/ 3316 w 21600"/>
                <a:gd name="T9" fmla="*/ 3316 h 21600"/>
                <a:gd name="T10" fmla="*/ 18284 w 21600"/>
                <a:gd name="T11" fmla="*/ 182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31" y="21600"/>
                  </a:lnTo>
                  <a:lnTo>
                    <a:pt x="1856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Freeform 62"/>
            <p:cNvSpPr>
              <a:spLocks/>
            </p:cNvSpPr>
            <p:nvPr/>
          </p:nvSpPr>
          <p:spPr bwMode="auto">
            <a:xfrm>
              <a:off x="3736975" y="4103688"/>
              <a:ext cx="180975" cy="180975"/>
            </a:xfrm>
            <a:custGeom>
              <a:avLst/>
              <a:gdLst>
                <a:gd name="T0" fmla="*/ 0 w 114"/>
                <a:gd name="T1" fmla="*/ 0 h 114"/>
                <a:gd name="T2" fmla="*/ 57 w 114"/>
                <a:gd name="T3" fmla="*/ 114 h 114"/>
                <a:gd name="T4" fmla="*/ 114 w 114"/>
                <a:gd name="T5" fmla="*/ 0 h 114"/>
                <a:gd name="T6" fmla="*/ 0 w 114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57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Oval 63"/>
            <p:cNvSpPr>
              <a:spLocks noChangeArrowheads="1"/>
            </p:cNvSpPr>
            <p:nvPr/>
          </p:nvSpPr>
          <p:spPr bwMode="auto">
            <a:xfrm>
              <a:off x="3736975" y="3922713"/>
              <a:ext cx="180975" cy="1809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3783013" y="4103688"/>
              <a:ext cx="88900" cy="180975"/>
            </a:xfrm>
            <a:custGeom>
              <a:avLst/>
              <a:gdLst>
                <a:gd name="T0" fmla="*/ 0 w 56"/>
                <a:gd name="T1" fmla="*/ 57 h 114"/>
                <a:gd name="T2" fmla="*/ 28 w 56"/>
                <a:gd name="T3" fmla="*/ 114 h 114"/>
                <a:gd name="T4" fmla="*/ 56 w 56"/>
                <a:gd name="T5" fmla="*/ 57 h 114"/>
                <a:gd name="T6" fmla="*/ 28 w 56"/>
                <a:gd name="T7" fmla="*/ 0 h 114"/>
                <a:gd name="T8" fmla="*/ 0 w 56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57"/>
                  </a:moveTo>
                  <a:lnTo>
                    <a:pt x="28" y="114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3783013" y="4103688"/>
              <a:ext cx="90487" cy="46037"/>
            </a:xfrm>
            <a:custGeom>
              <a:avLst/>
              <a:gdLst>
                <a:gd name="T0" fmla="*/ 28 w 85"/>
                <a:gd name="T1" fmla="*/ 0 h 29"/>
                <a:gd name="T2" fmla="*/ 85 w 85"/>
                <a:gd name="T3" fmla="*/ 0 h 29"/>
                <a:gd name="T4" fmla="*/ 56 w 85"/>
                <a:gd name="T5" fmla="*/ 29 h 29"/>
                <a:gd name="T6" fmla="*/ 28 w 85"/>
                <a:gd name="T7" fmla="*/ 29 h 29"/>
                <a:gd name="T8" fmla="*/ 0 w 85"/>
                <a:gd name="T9" fmla="*/ 0 h 29"/>
                <a:gd name="T10" fmla="*/ 28 w 85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9">
                  <a:moveTo>
                    <a:pt x="28" y="0"/>
                  </a:moveTo>
                  <a:lnTo>
                    <a:pt x="85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Oval 67"/>
            <p:cNvSpPr>
              <a:spLocks noChangeArrowheads="1"/>
            </p:cNvSpPr>
            <p:nvPr/>
          </p:nvSpPr>
          <p:spPr bwMode="auto">
            <a:xfrm>
              <a:off x="3557588" y="4284663"/>
              <a:ext cx="1262062" cy="161925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Oval 68"/>
            <p:cNvSpPr>
              <a:spLocks noChangeArrowheads="1"/>
            </p:cNvSpPr>
            <p:nvPr/>
          </p:nvSpPr>
          <p:spPr bwMode="auto">
            <a:xfrm>
              <a:off x="3557588" y="4284663"/>
              <a:ext cx="1262062" cy="134937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7" name="テキスト ボックス 66"/>
          <p:cNvSpPr txBox="1"/>
          <p:nvPr/>
        </p:nvSpPr>
        <p:spPr>
          <a:xfrm>
            <a:off x="5945" y="1779766"/>
            <a:ext cx="6852055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ただいま</a:t>
            </a:r>
            <a:endParaRPr kumimoji="1" lang="en-US" altLang="ja-JP" sz="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会議中</a:t>
            </a:r>
            <a:r>
              <a:rPr lang="ja-JP" altLang="en-US" sz="8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</a:t>
            </a:r>
            <a:endParaRPr kumimoji="1" lang="en-US" altLang="ja-JP" sz="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グループ化 48"/>
          <p:cNvGrpSpPr/>
          <p:nvPr/>
        </p:nvGrpSpPr>
        <p:grpSpPr>
          <a:xfrm>
            <a:off x="223250" y="3837713"/>
            <a:ext cx="6246130" cy="2592734"/>
            <a:chOff x="3557588" y="3922713"/>
            <a:chExt cx="1262062" cy="523875"/>
          </a:xfrm>
        </p:grpSpPr>
        <p:sp>
          <p:nvSpPr>
            <p:cNvPr id="50" name="AutoShape 39"/>
            <p:cNvSpPr>
              <a:spLocks noChangeArrowheads="1"/>
            </p:cNvSpPr>
            <p:nvPr/>
          </p:nvSpPr>
          <p:spPr bwMode="auto">
            <a:xfrm rot="10800000">
              <a:off x="4368800" y="4103688"/>
              <a:ext cx="358775" cy="225425"/>
            </a:xfrm>
            <a:custGeom>
              <a:avLst/>
              <a:gdLst>
                <a:gd name="G0" fmla="+- 3031 0 0"/>
                <a:gd name="G1" fmla="+- 21600 0 3031"/>
                <a:gd name="G2" fmla="*/ 3031 1 2"/>
                <a:gd name="G3" fmla="+- 21600 0 G2"/>
                <a:gd name="G4" fmla="+/ 3031 21600 2"/>
                <a:gd name="G5" fmla="+/ G1 0 2"/>
                <a:gd name="G6" fmla="*/ 21600 21600 3031"/>
                <a:gd name="G7" fmla="*/ G6 1 2"/>
                <a:gd name="G8" fmla="+- 21600 0 G7"/>
                <a:gd name="G9" fmla="*/ 21600 1 2"/>
                <a:gd name="G10" fmla="+- 3031 0 G9"/>
                <a:gd name="G11" fmla="?: G10 G8 0"/>
                <a:gd name="G12" fmla="?: G10 G7 21600"/>
                <a:gd name="T0" fmla="*/ 20084 w 21600"/>
                <a:gd name="T1" fmla="*/ 10800 h 21600"/>
                <a:gd name="T2" fmla="*/ 10800 w 21600"/>
                <a:gd name="T3" fmla="*/ 21600 h 21600"/>
                <a:gd name="T4" fmla="*/ 1516 w 21600"/>
                <a:gd name="T5" fmla="*/ 10800 h 21600"/>
                <a:gd name="T6" fmla="*/ 10800 w 21600"/>
                <a:gd name="T7" fmla="*/ 0 h 21600"/>
                <a:gd name="T8" fmla="*/ 3316 w 21600"/>
                <a:gd name="T9" fmla="*/ 3316 h 21600"/>
                <a:gd name="T10" fmla="*/ 18284 w 21600"/>
                <a:gd name="T11" fmla="*/ 182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31" y="21600"/>
                  </a:lnTo>
                  <a:lnTo>
                    <a:pt x="1856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auto">
            <a:xfrm>
              <a:off x="4457700" y="4103688"/>
              <a:ext cx="180975" cy="180975"/>
            </a:xfrm>
            <a:custGeom>
              <a:avLst/>
              <a:gdLst>
                <a:gd name="T0" fmla="*/ 0 w 114"/>
                <a:gd name="T1" fmla="*/ 0 h 114"/>
                <a:gd name="T2" fmla="*/ 57 w 114"/>
                <a:gd name="T3" fmla="*/ 114 h 114"/>
                <a:gd name="T4" fmla="*/ 114 w 114"/>
                <a:gd name="T5" fmla="*/ 0 h 114"/>
                <a:gd name="T6" fmla="*/ 0 w 114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57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Oval 38"/>
            <p:cNvSpPr>
              <a:spLocks noChangeArrowheads="1"/>
            </p:cNvSpPr>
            <p:nvPr/>
          </p:nvSpPr>
          <p:spPr bwMode="auto">
            <a:xfrm>
              <a:off x="4457700" y="3922713"/>
              <a:ext cx="180975" cy="1809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503738" y="4103688"/>
              <a:ext cx="88900" cy="180975"/>
            </a:xfrm>
            <a:custGeom>
              <a:avLst/>
              <a:gdLst>
                <a:gd name="T0" fmla="*/ 0 w 56"/>
                <a:gd name="T1" fmla="*/ 57 h 114"/>
                <a:gd name="T2" fmla="*/ 28 w 56"/>
                <a:gd name="T3" fmla="*/ 114 h 114"/>
                <a:gd name="T4" fmla="*/ 56 w 56"/>
                <a:gd name="T5" fmla="*/ 57 h 114"/>
                <a:gd name="T6" fmla="*/ 28 w 56"/>
                <a:gd name="T7" fmla="*/ 0 h 114"/>
                <a:gd name="T8" fmla="*/ 0 w 56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57"/>
                  </a:moveTo>
                  <a:lnTo>
                    <a:pt x="28" y="114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4503738" y="4103688"/>
              <a:ext cx="90487" cy="46037"/>
            </a:xfrm>
            <a:custGeom>
              <a:avLst/>
              <a:gdLst>
                <a:gd name="T0" fmla="*/ 28 w 85"/>
                <a:gd name="T1" fmla="*/ 0 h 29"/>
                <a:gd name="T2" fmla="*/ 85 w 85"/>
                <a:gd name="T3" fmla="*/ 0 h 29"/>
                <a:gd name="T4" fmla="*/ 56 w 85"/>
                <a:gd name="T5" fmla="*/ 29 h 29"/>
                <a:gd name="T6" fmla="*/ 28 w 85"/>
                <a:gd name="T7" fmla="*/ 29 h 29"/>
                <a:gd name="T8" fmla="*/ 0 w 85"/>
                <a:gd name="T9" fmla="*/ 0 h 29"/>
                <a:gd name="T10" fmla="*/ 28 w 85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9">
                  <a:moveTo>
                    <a:pt x="28" y="0"/>
                  </a:moveTo>
                  <a:lnTo>
                    <a:pt x="85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AutoShape 56"/>
            <p:cNvSpPr>
              <a:spLocks noChangeArrowheads="1"/>
            </p:cNvSpPr>
            <p:nvPr/>
          </p:nvSpPr>
          <p:spPr bwMode="auto">
            <a:xfrm rot="10800000">
              <a:off x="4008438" y="4103688"/>
              <a:ext cx="358775" cy="225425"/>
            </a:xfrm>
            <a:custGeom>
              <a:avLst/>
              <a:gdLst>
                <a:gd name="G0" fmla="+- 3031 0 0"/>
                <a:gd name="G1" fmla="+- 21600 0 3031"/>
                <a:gd name="G2" fmla="*/ 3031 1 2"/>
                <a:gd name="G3" fmla="+- 21600 0 G2"/>
                <a:gd name="G4" fmla="+/ 3031 21600 2"/>
                <a:gd name="G5" fmla="+/ G1 0 2"/>
                <a:gd name="G6" fmla="*/ 21600 21600 3031"/>
                <a:gd name="G7" fmla="*/ G6 1 2"/>
                <a:gd name="G8" fmla="+- 21600 0 G7"/>
                <a:gd name="G9" fmla="*/ 21600 1 2"/>
                <a:gd name="G10" fmla="+- 3031 0 G9"/>
                <a:gd name="G11" fmla="?: G10 G8 0"/>
                <a:gd name="G12" fmla="?: G10 G7 21600"/>
                <a:gd name="T0" fmla="*/ 20084 w 21600"/>
                <a:gd name="T1" fmla="*/ 10800 h 21600"/>
                <a:gd name="T2" fmla="*/ 10800 w 21600"/>
                <a:gd name="T3" fmla="*/ 21600 h 21600"/>
                <a:gd name="T4" fmla="*/ 1516 w 21600"/>
                <a:gd name="T5" fmla="*/ 10800 h 21600"/>
                <a:gd name="T6" fmla="*/ 10800 w 21600"/>
                <a:gd name="T7" fmla="*/ 0 h 21600"/>
                <a:gd name="T8" fmla="*/ 3316 w 21600"/>
                <a:gd name="T9" fmla="*/ 3316 h 21600"/>
                <a:gd name="T10" fmla="*/ 18284 w 21600"/>
                <a:gd name="T11" fmla="*/ 182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31" y="21600"/>
                  </a:lnTo>
                  <a:lnTo>
                    <a:pt x="1856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Freeform 57"/>
            <p:cNvSpPr>
              <a:spLocks/>
            </p:cNvSpPr>
            <p:nvPr/>
          </p:nvSpPr>
          <p:spPr bwMode="auto">
            <a:xfrm>
              <a:off x="4097338" y="4103688"/>
              <a:ext cx="180975" cy="180975"/>
            </a:xfrm>
            <a:custGeom>
              <a:avLst/>
              <a:gdLst>
                <a:gd name="T0" fmla="*/ 0 w 114"/>
                <a:gd name="T1" fmla="*/ 0 h 114"/>
                <a:gd name="T2" fmla="*/ 57 w 114"/>
                <a:gd name="T3" fmla="*/ 114 h 114"/>
                <a:gd name="T4" fmla="*/ 114 w 114"/>
                <a:gd name="T5" fmla="*/ 0 h 114"/>
                <a:gd name="T6" fmla="*/ 0 w 114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57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" name="Oval 58"/>
            <p:cNvSpPr>
              <a:spLocks noChangeArrowheads="1"/>
            </p:cNvSpPr>
            <p:nvPr/>
          </p:nvSpPr>
          <p:spPr bwMode="auto">
            <a:xfrm>
              <a:off x="4097338" y="3922713"/>
              <a:ext cx="180975" cy="1809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4143375" y="4103688"/>
              <a:ext cx="88900" cy="180975"/>
            </a:xfrm>
            <a:custGeom>
              <a:avLst/>
              <a:gdLst>
                <a:gd name="T0" fmla="*/ 0 w 56"/>
                <a:gd name="T1" fmla="*/ 57 h 114"/>
                <a:gd name="T2" fmla="*/ 28 w 56"/>
                <a:gd name="T3" fmla="*/ 114 h 114"/>
                <a:gd name="T4" fmla="*/ 56 w 56"/>
                <a:gd name="T5" fmla="*/ 57 h 114"/>
                <a:gd name="T6" fmla="*/ 28 w 56"/>
                <a:gd name="T7" fmla="*/ 0 h 114"/>
                <a:gd name="T8" fmla="*/ 0 w 56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57"/>
                  </a:moveTo>
                  <a:lnTo>
                    <a:pt x="28" y="114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4143375" y="4103688"/>
              <a:ext cx="90488" cy="46037"/>
            </a:xfrm>
            <a:custGeom>
              <a:avLst/>
              <a:gdLst>
                <a:gd name="T0" fmla="*/ 28 w 85"/>
                <a:gd name="T1" fmla="*/ 0 h 29"/>
                <a:gd name="T2" fmla="*/ 85 w 85"/>
                <a:gd name="T3" fmla="*/ 0 h 29"/>
                <a:gd name="T4" fmla="*/ 56 w 85"/>
                <a:gd name="T5" fmla="*/ 29 h 29"/>
                <a:gd name="T6" fmla="*/ 28 w 85"/>
                <a:gd name="T7" fmla="*/ 29 h 29"/>
                <a:gd name="T8" fmla="*/ 0 w 85"/>
                <a:gd name="T9" fmla="*/ 0 h 29"/>
                <a:gd name="T10" fmla="*/ 28 w 85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9">
                  <a:moveTo>
                    <a:pt x="28" y="0"/>
                  </a:moveTo>
                  <a:lnTo>
                    <a:pt x="85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AutoShape 61"/>
            <p:cNvSpPr>
              <a:spLocks noChangeArrowheads="1"/>
            </p:cNvSpPr>
            <p:nvPr/>
          </p:nvSpPr>
          <p:spPr bwMode="auto">
            <a:xfrm rot="10800000">
              <a:off x="3648075" y="4103688"/>
              <a:ext cx="358775" cy="225425"/>
            </a:xfrm>
            <a:custGeom>
              <a:avLst/>
              <a:gdLst>
                <a:gd name="G0" fmla="+- 3031 0 0"/>
                <a:gd name="G1" fmla="+- 21600 0 3031"/>
                <a:gd name="G2" fmla="*/ 3031 1 2"/>
                <a:gd name="G3" fmla="+- 21600 0 G2"/>
                <a:gd name="G4" fmla="+/ 3031 21600 2"/>
                <a:gd name="G5" fmla="+/ G1 0 2"/>
                <a:gd name="G6" fmla="*/ 21600 21600 3031"/>
                <a:gd name="G7" fmla="*/ G6 1 2"/>
                <a:gd name="G8" fmla="+- 21600 0 G7"/>
                <a:gd name="G9" fmla="*/ 21600 1 2"/>
                <a:gd name="G10" fmla="+- 3031 0 G9"/>
                <a:gd name="G11" fmla="?: G10 G8 0"/>
                <a:gd name="G12" fmla="?: G10 G7 21600"/>
                <a:gd name="T0" fmla="*/ 20084 w 21600"/>
                <a:gd name="T1" fmla="*/ 10800 h 21600"/>
                <a:gd name="T2" fmla="*/ 10800 w 21600"/>
                <a:gd name="T3" fmla="*/ 21600 h 21600"/>
                <a:gd name="T4" fmla="*/ 1516 w 21600"/>
                <a:gd name="T5" fmla="*/ 10800 h 21600"/>
                <a:gd name="T6" fmla="*/ 10800 w 21600"/>
                <a:gd name="T7" fmla="*/ 0 h 21600"/>
                <a:gd name="T8" fmla="*/ 3316 w 21600"/>
                <a:gd name="T9" fmla="*/ 3316 h 21600"/>
                <a:gd name="T10" fmla="*/ 18284 w 21600"/>
                <a:gd name="T11" fmla="*/ 182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31" y="21600"/>
                  </a:lnTo>
                  <a:lnTo>
                    <a:pt x="1856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Freeform 62"/>
            <p:cNvSpPr>
              <a:spLocks/>
            </p:cNvSpPr>
            <p:nvPr/>
          </p:nvSpPr>
          <p:spPr bwMode="auto">
            <a:xfrm>
              <a:off x="3736975" y="4103688"/>
              <a:ext cx="180975" cy="180975"/>
            </a:xfrm>
            <a:custGeom>
              <a:avLst/>
              <a:gdLst>
                <a:gd name="T0" fmla="*/ 0 w 114"/>
                <a:gd name="T1" fmla="*/ 0 h 114"/>
                <a:gd name="T2" fmla="*/ 57 w 114"/>
                <a:gd name="T3" fmla="*/ 114 h 114"/>
                <a:gd name="T4" fmla="*/ 114 w 114"/>
                <a:gd name="T5" fmla="*/ 0 h 114"/>
                <a:gd name="T6" fmla="*/ 0 w 114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57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Oval 63"/>
            <p:cNvSpPr>
              <a:spLocks noChangeArrowheads="1"/>
            </p:cNvSpPr>
            <p:nvPr/>
          </p:nvSpPr>
          <p:spPr bwMode="auto">
            <a:xfrm>
              <a:off x="3736975" y="3922713"/>
              <a:ext cx="180975" cy="1809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3783013" y="4103688"/>
              <a:ext cx="88900" cy="180975"/>
            </a:xfrm>
            <a:custGeom>
              <a:avLst/>
              <a:gdLst>
                <a:gd name="T0" fmla="*/ 0 w 56"/>
                <a:gd name="T1" fmla="*/ 57 h 114"/>
                <a:gd name="T2" fmla="*/ 28 w 56"/>
                <a:gd name="T3" fmla="*/ 114 h 114"/>
                <a:gd name="T4" fmla="*/ 56 w 56"/>
                <a:gd name="T5" fmla="*/ 57 h 114"/>
                <a:gd name="T6" fmla="*/ 28 w 56"/>
                <a:gd name="T7" fmla="*/ 0 h 114"/>
                <a:gd name="T8" fmla="*/ 0 w 56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57"/>
                  </a:moveTo>
                  <a:lnTo>
                    <a:pt x="28" y="114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3783013" y="4103688"/>
              <a:ext cx="90487" cy="46037"/>
            </a:xfrm>
            <a:custGeom>
              <a:avLst/>
              <a:gdLst>
                <a:gd name="T0" fmla="*/ 28 w 85"/>
                <a:gd name="T1" fmla="*/ 0 h 29"/>
                <a:gd name="T2" fmla="*/ 85 w 85"/>
                <a:gd name="T3" fmla="*/ 0 h 29"/>
                <a:gd name="T4" fmla="*/ 56 w 85"/>
                <a:gd name="T5" fmla="*/ 29 h 29"/>
                <a:gd name="T6" fmla="*/ 28 w 85"/>
                <a:gd name="T7" fmla="*/ 29 h 29"/>
                <a:gd name="T8" fmla="*/ 0 w 85"/>
                <a:gd name="T9" fmla="*/ 0 h 29"/>
                <a:gd name="T10" fmla="*/ 28 w 85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9">
                  <a:moveTo>
                    <a:pt x="28" y="0"/>
                  </a:moveTo>
                  <a:lnTo>
                    <a:pt x="85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Oval 67"/>
            <p:cNvSpPr>
              <a:spLocks noChangeArrowheads="1"/>
            </p:cNvSpPr>
            <p:nvPr/>
          </p:nvSpPr>
          <p:spPr bwMode="auto">
            <a:xfrm>
              <a:off x="3557588" y="4284663"/>
              <a:ext cx="1262062" cy="161925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Oval 68"/>
            <p:cNvSpPr>
              <a:spLocks noChangeArrowheads="1"/>
            </p:cNvSpPr>
            <p:nvPr/>
          </p:nvSpPr>
          <p:spPr bwMode="auto">
            <a:xfrm>
              <a:off x="3557588" y="4284663"/>
              <a:ext cx="1262062" cy="134937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7" name="テキスト ボックス 66"/>
          <p:cNvSpPr txBox="1"/>
          <p:nvPr/>
        </p:nvSpPr>
        <p:spPr>
          <a:xfrm>
            <a:off x="5945" y="1037565"/>
            <a:ext cx="6852055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ただいま</a:t>
            </a:r>
            <a:endParaRPr kumimoji="1" lang="en-US" altLang="ja-JP" sz="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会議中</a:t>
            </a:r>
            <a:r>
              <a:rPr lang="ja-JP" altLang="en-US" sz="8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</a:t>
            </a:r>
            <a:endParaRPr kumimoji="1" lang="en-US" altLang="ja-JP" sz="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945" y="7550104"/>
            <a:ext cx="685205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お静かに</a:t>
            </a:r>
            <a:r>
              <a:rPr kumimoji="1" lang="en-US" altLang="ja-JP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967313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グループ化 48"/>
          <p:cNvGrpSpPr/>
          <p:nvPr/>
        </p:nvGrpSpPr>
        <p:grpSpPr>
          <a:xfrm>
            <a:off x="308907" y="6029751"/>
            <a:ext cx="6246130" cy="2592734"/>
            <a:chOff x="3557588" y="3922713"/>
            <a:chExt cx="1262062" cy="523875"/>
          </a:xfrm>
        </p:grpSpPr>
        <p:sp>
          <p:nvSpPr>
            <p:cNvPr id="50" name="AutoShape 39"/>
            <p:cNvSpPr>
              <a:spLocks noChangeArrowheads="1"/>
            </p:cNvSpPr>
            <p:nvPr/>
          </p:nvSpPr>
          <p:spPr bwMode="auto">
            <a:xfrm rot="10800000">
              <a:off x="4368800" y="4103688"/>
              <a:ext cx="358775" cy="225425"/>
            </a:xfrm>
            <a:custGeom>
              <a:avLst/>
              <a:gdLst>
                <a:gd name="G0" fmla="+- 3031 0 0"/>
                <a:gd name="G1" fmla="+- 21600 0 3031"/>
                <a:gd name="G2" fmla="*/ 3031 1 2"/>
                <a:gd name="G3" fmla="+- 21600 0 G2"/>
                <a:gd name="G4" fmla="+/ 3031 21600 2"/>
                <a:gd name="G5" fmla="+/ G1 0 2"/>
                <a:gd name="G6" fmla="*/ 21600 21600 3031"/>
                <a:gd name="G7" fmla="*/ G6 1 2"/>
                <a:gd name="G8" fmla="+- 21600 0 G7"/>
                <a:gd name="G9" fmla="*/ 21600 1 2"/>
                <a:gd name="G10" fmla="+- 3031 0 G9"/>
                <a:gd name="G11" fmla="?: G10 G8 0"/>
                <a:gd name="G12" fmla="?: G10 G7 21600"/>
                <a:gd name="T0" fmla="*/ 20084 w 21600"/>
                <a:gd name="T1" fmla="*/ 10800 h 21600"/>
                <a:gd name="T2" fmla="*/ 10800 w 21600"/>
                <a:gd name="T3" fmla="*/ 21600 h 21600"/>
                <a:gd name="T4" fmla="*/ 1516 w 21600"/>
                <a:gd name="T5" fmla="*/ 10800 h 21600"/>
                <a:gd name="T6" fmla="*/ 10800 w 21600"/>
                <a:gd name="T7" fmla="*/ 0 h 21600"/>
                <a:gd name="T8" fmla="*/ 3316 w 21600"/>
                <a:gd name="T9" fmla="*/ 3316 h 21600"/>
                <a:gd name="T10" fmla="*/ 18284 w 21600"/>
                <a:gd name="T11" fmla="*/ 182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31" y="21600"/>
                  </a:lnTo>
                  <a:lnTo>
                    <a:pt x="1856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auto">
            <a:xfrm>
              <a:off x="4457700" y="4103688"/>
              <a:ext cx="180975" cy="180975"/>
            </a:xfrm>
            <a:custGeom>
              <a:avLst/>
              <a:gdLst>
                <a:gd name="T0" fmla="*/ 0 w 114"/>
                <a:gd name="T1" fmla="*/ 0 h 114"/>
                <a:gd name="T2" fmla="*/ 57 w 114"/>
                <a:gd name="T3" fmla="*/ 114 h 114"/>
                <a:gd name="T4" fmla="*/ 114 w 114"/>
                <a:gd name="T5" fmla="*/ 0 h 114"/>
                <a:gd name="T6" fmla="*/ 0 w 114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57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Oval 38"/>
            <p:cNvSpPr>
              <a:spLocks noChangeArrowheads="1"/>
            </p:cNvSpPr>
            <p:nvPr/>
          </p:nvSpPr>
          <p:spPr bwMode="auto">
            <a:xfrm>
              <a:off x="4457700" y="3922713"/>
              <a:ext cx="180975" cy="1809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503738" y="4103688"/>
              <a:ext cx="88900" cy="180975"/>
            </a:xfrm>
            <a:custGeom>
              <a:avLst/>
              <a:gdLst>
                <a:gd name="T0" fmla="*/ 0 w 56"/>
                <a:gd name="T1" fmla="*/ 57 h 114"/>
                <a:gd name="T2" fmla="*/ 28 w 56"/>
                <a:gd name="T3" fmla="*/ 114 h 114"/>
                <a:gd name="T4" fmla="*/ 56 w 56"/>
                <a:gd name="T5" fmla="*/ 57 h 114"/>
                <a:gd name="T6" fmla="*/ 28 w 56"/>
                <a:gd name="T7" fmla="*/ 0 h 114"/>
                <a:gd name="T8" fmla="*/ 0 w 56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57"/>
                  </a:moveTo>
                  <a:lnTo>
                    <a:pt x="28" y="114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4503738" y="4103688"/>
              <a:ext cx="90487" cy="46037"/>
            </a:xfrm>
            <a:custGeom>
              <a:avLst/>
              <a:gdLst>
                <a:gd name="T0" fmla="*/ 28 w 85"/>
                <a:gd name="T1" fmla="*/ 0 h 29"/>
                <a:gd name="T2" fmla="*/ 85 w 85"/>
                <a:gd name="T3" fmla="*/ 0 h 29"/>
                <a:gd name="T4" fmla="*/ 56 w 85"/>
                <a:gd name="T5" fmla="*/ 29 h 29"/>
                <a:gd name="T6" fmla="*/ 28 w 85"/>
                <a:gd name="T7" fmla="*/ 29 h 29"/>
                <a:gd name="T8" fmla="*/ 0 w 85"/>
                <a:gd name="T9" fmla="*/ 0 h 29"/>
                <a:gd name="T10" fmla="*/ 28 w 85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9">
                  <a:moveTo>
                    <a:pt x="28" y="0"/>
                  </a:moveTo>
                  <a:lnTo>
                    <a:pt x="85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AutoShape 56"/>
            <p:cNvSpPr>
              <a:spLocks noChangeArrowheads="1"/>
            </p:cNvSpPr>
            <p:nvPr/>
          </p:nvSpPr>
          <p:spPr bwMode="auto">
            <a:xfrm rot="10800000">
              <a:off x="4008438" y="4103688"/>
              <a:ext cx="358775" cy="225425"/>
            </a:xfrm>
            <a:custGeom>
              <a:avLst/>
              <a:gdLst>
                <a:gd name="G0" fmla="+- 3031 0 0"/>
                <a:gd name="G1" fmla="+- 21600 0 3031"/>
                <a:gd name="G2" fmla="*/ 3031 1 2"/>
                <a:gd name="G3" fmla="+- 21600 0 G2"/>
                <a:gd name="G4" fmla="+/ 3031 21600 2"/>
                <a:gd name="G5" fmla="+/ G1 0 2"/>
                <a:gd name="G6" fmla="*/ 21600 21600 3031"/>
                <a:gd name="G7" fmla="*/ G6 1 2"/>
                <a:gd name="G8" fmla="+- 21600 0 G7"/>
                <a:gd name="G9" fmla="*/ 21600 1 2"/>
                <a:gd name="G10" fmla="+- 3031 0 G9"/>
                <a:gd name="G11" fmla="?: G10 G8 0"/>
                <a:gd name="G12" fmla="?: G10 G7 21600"/>
                <a:gd name="T0" fmla="*/ 20084 w 21600"/>
                <a:gd name="T1" fmla="*/ 10800 h 21600"/>
                <a:gd name="T2" fmla="*/ 10800 w 21600"/>
                <a:gd name="T3" fmla="*/ 21600 h 21600"/>
                <a:gd name="T4" fmla="*/ 1516 w 21600"/>
                <a:gd name="T5" fmla="*/ 10800 h 21600"/>
                <a:gd name="T6" fmla="*/ 10800 w 21600"/>
                <a:gd name="T7" fmla="*/ 0 h 21600"/>
                <a:gd name="T8" fmla="*/ 3316 w 21600"/>
                <a:gd name="T9" fmla="*/ 3316 h 21600"/>
                <a:gd name="T10" fmla="*/ 18284 w 21600"/>
                <a:gd name="T11" fmla="*/ 182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31" y="21600"/>
                  </a:lnTo>
                  <a:lnTo>
                    <a:pt x="1856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Freeform 57"/>
            <p:cNvSpPr>
              <a:spLocks/>
            </p:cNvSpPr>
            <p:nvPr/>
          </p:nvSpPr>
          <p:spPr bwMode="auto">
            <a:xfrm>
              <a:off x="4097338" y="4103688"/>
              <a:ext cx="180975" cy="180975"/>
            </a:xfrm>
            <a:custGeom>
              <a:avLst/>
              <a:gdLst>
                <a:gd name="T0" fmla="*/ 0 w 114"/>
                <a:gd name="T1" fmla="*/ 0 h 114"/>
                <a:gd name="T2" fmla="*/ 57 w 114"/>
                <a:gd name="T3" fmla="*/ 114 h 114"/>
                <a:gd name="T4" fmla="*/ 114 w 114"/>
                <a:gd name="T5" fmla="*/ 0 h 114"/>
                <a:gd name="T6" fmla="*/ 0 w 114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57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" name="Oval 58"/>
            <p:cNvSpPr>
              <a:spLocks noChangeArrowheads="1"/>
            </p:cNvSpPr>
            <p:nvPr/>
          </p:nvSpPr>
          <p:spPr bwMode="auto">
            <a:xfrm>
              <a:off x="4097338" y="3922713"/>
              <a:ext cx="180975" cy="1809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4143375" y="4103688"/>
              <a:ext cx="88900" cy="180975"/>
            </a:xfrm>
            <a:custGeom>
              <a:avLst/>
              <a:gdLst>
                <a:gd name="T0" fmla="*/ 0 w 56"/>
                <a:gd name="T1" fmla="*/ 57 h 114"/>
                <a:gd name="T2" fmla="*/ 28 w 56"/>
                <a:gd name="T3" fmla="*/ 114 h 114"/>
                <a:gd name="T4" fmla="*/ 56 w 56"/>
                <a:gd name="T5" fmla="*/ 57 h 114"/>
                <a:gd name="T6" fmla="*/ 28 w 56"/>
                <a:gd name="T7" fmla="*/ 0 h 114"/>
                <a:gd name="T8" fmla="*/ 0 w 56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57"/>
                  </a:moveTo>
                  <a:lnTo>
                    <a:pt x="28" y="114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4143375" y="4103688"/>
              <a:ext cx="90488" cy="46037"/>
            </a:xfrm>
            <a:custGeom>
              <a:avLst/>
              <a:gdLst>
                <a:gd name="T0" fmla="*/ 28 w 85"/>
                <a:gd name="T1" fmla="*/ 0 h 29"/>
                <a:gd name="T2" fmla="*/ 85 w 85"/>
                <a:gd name="T3" fmla="*/ 0 h 29"/>
                <a:gd name="T4" fmla="*/ 56 w 85"/>
                <a:gd name="T5" fmla="*/ 29 h 29"/>
                <a:gd name="T6" fmla="*/ 28 w 85"/>
                <a:gd name="T7" fmla="*/ 29 h 29"/>
                <a:gd name="T8" fmla="*/ 0 w 85"/>
                <a:gd name="T9" fmla="*/ 0 h 29"/>
                <a:gd name="T10" fmla="*/ 28 w 85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9">
                  <a:moveTo>
                    <a:pt x="28" y="0"/>
                  </a:moveTo>
                  <a:lnTo>
                    <a:pt x="85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AutoShape 61"/>
            <p:cNvSpPr>
              <a:spLocks noChangeArrowheads="1"/>
            </p:cNvSpPr>
            <p:nvPr/>
          </p:nvSpPr>
          <p:spPr bwMode="auto">
            <a:xfrm rot="10800000">
              <a:off x="3648075" y="4103688"/>
              <a:ext cx="358775" cy="225425"/>
            </a:xfrm>
            <a:custGeom>
              <a:avLst/>
              <a:gdLst>
                <a:gd name="G0" fmla="+- 3031 0 0"/>
                <a:gd name="G1" fmla="+- 21600 0 3031"/>
                <a:gd name="G2" fmla="*/ 3031 1 2"/>
                <a:gd name="G3" fmla="+- 21600 0 G2"/>
                <a:gd name="G4" fmla="+/ 3031 21600 2"/>
                <a:gd name="G5" fmla="+/ G1 0 2"/>
                <a:gd name="G6" fmla="*/ 21600 21600 3031"/>
                <a:gd name="G7" fmla="*/ G6 1 2"/>
                <a:gd name="G8" fmla="+- 21600 0 G7"/>
                <a:gd name="G9" fmla="*/ 21600 1 2"/>
                <a:gd name="G10" fmla="+- 3031 0 G9"/>
                <a:gd name="G11" fmla="?: G10 G8 0"/>
                <a:gd name="G12" fmla="?: G10 G7 21600"/>
                <a:gd name="T0" fmla="*/ 20084 w 21600"/>
                <a:gd name="T1" fmla="*/ 10800 h 21600"/>
                <a:gd name="T2" fmla="*/ 10800 w 21600"/>
                <a:gd name="T3" fmla="*/ 21600 h 21600"/>
                <a:gd name="T4" fmla="*/ 1516 w 21600"/>
                <a:gd name="T5" fmla="*/ 10800 h 21600"/>
                <a:gd name="T6" fmla="*/ 10800 w 21600"/>
                <a:gd name="T7" fmla="*/ 0 h 21600"/>
                <a:gd name="T8" fmla="*/ 3316 w 21600"/>
                <a:gd name="T9" fmla="*/ 3316 h 21600"/>
                <a:gd name="T10" fmla="*/ 18284 w 21600"/>
                <a:gd name="T11" fmla="*/ 1828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031" y="21600"/>
                  </a:lnTo>
                  <a:lnTo>
                    <a:pt x="1856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Freeform 62"/>
            <p:cNvSpPr>
              <a:spLocks/>
            </p:cNvSpPr>
            <p:nvPr/>
          </p:nvSpPr>
          <p:spPr bwMode="auto">
            <a:xfrm>
              <a:off x="3736975" y="4103688"/>
              <a:ext cx="180975" cy="180975"/>
            </a:xfrm>
            <a:custGeom>
              <a:avLst/>
              <a:gdLst>
                <a:gd name="T0" fmla="*/ 0 w 114"/>
                <a:gd name="T1" fmla="*/ 0 h 114"/>
                <a:gd name="T2" fmla="*/ 57 w 114"/>
                <a:gd name="T3" fmla="*/ 114 h 114"/>
                <a:gd name="T4" fmla="*/ 114 w 114"/>
                <a:gd name="T5" fmla="*/ 0 h 114"/>
                <a:gd name="T6" fmla="*/ 0 w 114"/>
                <a:gd name="T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57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Oval 63"/>
            <p:cNvSpPr>
              <a:spLocks noChangeArrowheads="1"/>
            </p:cNvSpPr>
            <p:nvPr/>
          </p:nvSpPr>
          <p:spPr bwMode="auto">
            <a:xfrm>
              <a:off x="3736975" y="3922713"/>
              <a:ext cx="180975" cy="1809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3783013" y="4103688"/>
              <a:ext cx="88900" cy="180975"/>
            </a:xfrm>
            <a:custGeom>
              <a:avLst/>
              <a:gdLst>
                <a:gd name="T0" fmla="*/ 0 w 56"/>
                <a:gd name="T1" fmla="*/ 57 h 114"/>
                <a:gd name="T2" fmla="*/ 28 w 56"/>
                <a:gd name="T3" fmla="*/ 114 h 114"/>
                <a:gd name="T4" fmla="*/ 56 w 56"/>
                <a:gd name="T5" fmla="*/ 57 h 114"/>
                <a:gd name="T6" fmla="*/ 28 w 56"/>
                <a:gd name="T7" fmla="*/ 0 h 114"/>
                <a:gd name="T8" fmla="*/ 0 w 56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57"/>
                  </a:moveTo>
                  <a:lnTo>
                    <a:pt x="28" y="114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3783013" y="4103688"/>
              <a:ext cx="90487" cy="46037"/>
            </a:xfrm>
            <a:custGeom>
              <a:avLst/>
              <a:gdLst>
                <a:gd name="T0" fmla="*/ 28 w 85"/>
                <a:gd name="T1" fmla="*/ 0 h 29"/>
                <a:gd name="T2" fmla="*/ 85 w 85"/>
                <a:gd name="T3" fmla="*/ 0 h 29"/>
                <a:gd name="T4" fmla="*/ 56 w 85"/>
                <a:gd name="T5" fmla="*/ 29 h 29"/>
                <a:gd name="T6" fmla="*/ 28 w 85"/>
                <a:gd name="T7" fmla="*/ 29 h 29"/>
                <a:gd name="T8" fmla="*/ 0 w 85"/>
                <a:gd name="T9" fmla="*/ 0 h 29"/>
                <a:gd name="T10" fmla="*/ 28 w 85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9">
                  <a:moveTo>
                    <a:pt x="28" y="0"/>
                  </a:moveTo>
                  <a:lnTo>
                    <a:pt x="85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Oval 67"/>
            <p:cNvSpPr>
              <a:spLocks noChangeArrowheads="1"/>
            </p:cNvSpPr>
            <p:nvPr/>
          </p:nvSpPr>
          <p:spPr bwMode="auto">
            <a:xfrm>
              <a:off x="3557588" y="4284663"/>
              <a:ext cx="1262062" cy="161925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Oval 68"/>
            <p:cNvSpPr>
              <a:spLocks noChangeArrowheads="1"/>
            </p:cNvSpPr>
            <p:nvPr/>
          </p:nvSpPr>
          <p:spPr bwMode="auto">
            <a:xfrm>
              <a:off x="3557588" y="4284663"/>
              <a:ext cx="1262062" cy="134937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7" name="テキスト ボックス 66"/>
          <p:cNvSpPr txBox="1"/>
          <p:nvPr/>
        </p:nvSpPr>
        <p:spPr>
          <a:xfrm>
            <a:off x="5945" y="992560"/>
            <a:ext cx="6852055" cy="467820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ただいま</a:t>
            </a:r>
            <a:endParaRPr kumimoji="1" lang="en-US" altLang="ja-JP" sz="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3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会議中</a:t>
            </a:r>
            <a:r>
              <a:rPr lang="en-US" altLang="ja-JP" sz="115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115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</a:t>
            </a:r>
            <a:endParaRPr kumimoji="1" lang="en-US" altLang="ja-JP" sz="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54403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/>
          <p:cNvSpPr txBox="1"/>
          <p:nvPr/>
        </p:nvSpPr>
        <p:spPr>
          <a:xfrm>
            <a:off x="5945" y="791343"/>
            <a:ext cx="6852055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ただいま</a:t>
            </a:r>
            <a:endParaRPr kumimoji="1" lang="en-US" altLang="ja-JP" sz="88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会議中</a:t>
            </a:r>
            <a:r>
              <a:rPr lang="ja-JP" altLang="en-US" sz="88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</a:t>
            </a:r>
            <a:endParaRPr kumimoji="1" lang="en-US" altLang="ja-JP" sz="88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919514" y="3988702"/>
            <a:ext cx="5046946" cy="5046944"/>
            <a:chOff x="677863" y="4329113"/>
            <a:chExt cx="1979612" cy="1979612"/>
          </a:xfrm>
        </p:grpSpPr>
        <p:sp>
          <p:nvSpPr>
            <p:cNvPr id="23" name="AutoShape 14"/>
            <p:cNvSpPr>
              <a:spLocks noChangeArrowheads="1"/>
            </p:cNvSpPr>
            <p:nvPr/>
          </p:nvSpPr>
          <p:spPr bwMode="auto">
            <a:xfrm>
              <a:off x="677863" y="4329113"/>
              <a:ext cx="1979612" cy="1979612"/>
            </a:xfrm>
            <a:custGeom>
              <a:avLst/>
              <a:gdLst>
                <a:gd name="G0" fmla="+- 1957 0 0"/>
                <a:gd name="G1" fmla="+- 21600 0 1957"/>
                <a:gd name="G2" fmla="+- 21600 0 195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57" y="10800"/>
                  </a:moveTo>
                  <a:cubicBezTo>
                    <a:pt x="1957" y="15684"/>
                    <a:pt x="5916" y="19643"/>
                    <a:pt x="10800" y="19643"/>
                  </a:cubicBezTo>
                  <a:cubicBezTo>
                    <a:pt x="15684" y="19643"/>
                    <a:pt x="19643" y="15684"/>
                    <a:pt x="19643" y="10800"/>
                  </a:cubicBezTo>
                  <a:cubicBezTo>
                    <a:pt x="19643" y="5916"/>
                    <a:pt x="15684" y="1957"/>
                    <a:pt x="10800" y="1957"/>
                  </a:cubicBezTo>
                  <a:cubicBezTo>
                    <a:pt x="5916" y="1957"/>
                    <a:pt x="1957" y="5916"/>
                    <a:pt x="1957" y="1080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" name="グループ化 23"/>
            <p:cNvGrpSpPr/>
            <p:nvPr/>
          </p:nvGrpSpPr>
          <p:grpSpPr>
            <a:xfrm>
              <a:off x="1052513" y="4425950"/>
              <a:ext cx="1225550" cy="1785938"/>
              <a:chOff x="1052513" y="4425950"/>
              <a:chExt cx="1225550" cy="1785938"/>
            </a:xfrm>
          </p:grpSpPr>
          <p:sp>
            <p:nvSpPr>
              <p:cNvPr id="25" name="Rectangle 187"/>
              <p:cNvSpPr>
                <a:spLocks noChangeArrowheads="1"/>
              </p:cNvSpPr>
              <p:nvPr/>
            </p:nvSpPr>
            <p:spPr bwMode="auto">
              <a:xfrm>
                <a:off x="1052513" y="4425950"/>
                <a:ext cx="1225550" cy="1785938"/>
              </a:xfrm>
              <a:prstGeom prst="rect">
                <a:avLst/>
              </a:prstGeom>
              <a:solidFill>
                <a:srgbClr val="66330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" name="Rectangle 188"/>
              <p:cNvSpPr>
                <a:spLocks noChangeArrowheads="1"/>
              </p:cNvSpPr>
              <p:nvPr/>
            </p:nvSpPr>
            <p:spPr bwMode="auto">
              <a:xfrm>
                <a:off x="1103313" y="4471988"/>
                <a:ext cx="1128712" cy="1733550"/>
              </a:xfrm>
              <a:prstGeom prst="rect">
                <a:avLst/>
              </a:prstGeom>
              <a:gradFill rotWithShape="1">
                <a:gsLst>
                  <a:gs pos="0">
                    <a:srgbClr val="663300">
                      <a:gamma/>
                      <a:shade val="46275"/>
                      <a:invGamma/>
                    </a:srgbClr>
                  </a:gs>
                  <a:gs pos="100000">
                    <a:srgbClr val="663300"/>
                  </a:gs>
                </a:gsLst>
                <a:lin ang="18900000" scaled="1"/>
              </a:gra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Oval 189"/>
              <p:cNvSpPr>
                <a:spLocks noChangeArrowheads="1"/>
              </p:cNvSpPr>
              <p:nvPr/>
            </p:nvSpPr>
            <p:spPr bwMode="auto">
              <a:xfrm>
                <a:off x="2089150" y="5272088"/>
                <a:ext cx="93663" cy="93662"/>
              </a:xfrm>
              <a:prstGeom prst="ellipse">
                <a:avLst/>
              </a:prstGeom>
              <a:solidFill>
                <a:srgbClr val="80808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AutoShape 191"/>
              <p:cNvSpPr>
                <a:spLocks noChangeArrowheads="1"/>
              </p:cNvSpPr>
              <p:nvPr/>
            </p:nvSpPr>
            <p:spPr bwMode="auto">
              <a:xfrm rot="900000">
                <a:off x="1479550" y="4799013"/>
                <a:ext cx="431800" cy="382587"/>
              </a:xfrm>
              <a:prstGeom prst="triangle">
                <a:avLst>
                  <a:gd name="adj" fmla="val 50000"/>
                </a:avLst>
              </a:prstGeom>
              <a:noFill/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Oval 192"/>
              <p:cNvSpPr>
                <a:spLocks noChangeArrowheads="1"/>
              </p:cNvSpPr>
              <p:nvPr/>
            </p:nvSpPr>
            <p:spPr bwMode="auto">
              <a:xfrm rot="900000">
                <a:off x="1716088" y="4786313"/>
                <a:ext cx="50800" cy="50800"/>
              </a:xfrm>
              <a:prstGeom prst="ellipse">
                <a:avLst/>
              </a:pr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" name="Rectangle 197"/>
              <p:cNvSpPr>
                <a:spLocks noChangeArrowheads="1"/>
              </p:cNvSpPr>
              <p:nvPr/>
            </p:nvSpPr>
            <p:spPr bwMode="auto">
              <a:xfrm rot="900000">
                <a:off x="1384300" y="5138738"/>
                <a:ext cx="495300" cy="19685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WordArt 198"/>
              <p:cNvSpPr>
                <a:spLocks noChangeArrowheads="1" noChangeShapeType="1" noTextEdit="1"/>
              </p:cNvSpPr>
              <p:nvPr/>
            </p:nvSpPr>
            <p:spPr bwMode="auto">
              <a:xfrm rot="900000">
                <a:off x="1419225" y="5160963"/>
                <a:ext cx="430213" cy="14605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/>
                    <a:ea typeface="メイリオ"/>
                    <a:cs typeface="メイリオ"/>
                  </a:rPr>
                  <a:t>お静かに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7617377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pop205_ただいま会議中です</dc:title>
  <dc:subject>pop205_ただいま会議中です</dc:subject>
  <dc:creator>http://www.digipot.net</dc:creator>
  <cp:lastModifiedBy/>
  <cp:revision>1</cp:revision>
  <dcterms:created xsi:type="dcterms:W3CDTF">2014-03-19T07:20:27Z</dcterms:created>
  <dcterms:modified xsi:type="dcterms:W3CDTF">2014-03-19T07:20:29Z</dcterms:modified>
  <cp:version>1</cp:version>
</cp:coreProperties>
</file>