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82" r:id="rId5"/>
    <p:sldId id="284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330" y="-6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538790"/>
            <a:ext cx="9900055" cy="393954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12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125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12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538790"/>
            <a:ext cx="9900055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12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125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12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122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1127575" y="3136703"/>
            <a:ext cx="7714556" cy="3202270"/>
            <a:chOff x="3557588" y="3922713"/>
            <a:chExt cx="1262062" cy="523875"/>
          </a:xfrm>
        </p:grpSpPr>
        <p:sp>
          <p:nvSpPr>
            <p:cNvPr id="31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" name="テキスト ボックス 70"/>
          <p:cNvSpPr txBox="1"/>
          <p:nvPr/>
        </p:nvSpPr>
        <p:spPr>
          <a:xfrm>
            <a:off x="5945" y="509868"/>
            <a:ext cx="9900055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1127575" y="2007327"/>
            <a:ext cx="7714556" cy="3202270"/>
            <a:chOff x="3557588" y="3922713"/>
            <a:chExt cx="1262062" cy="523875"/>
          </a:xfrm>
        </p:grpSpPr>
        <p:sp>
          <p:nvSpPr>
            <p:cNvPr id="31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" name="テキスト ボックス 70"/>
          <p:cNvSpPr txBox="1"/>
          <p:nvPr/>
        </p:nvSpPr>
        <p:spPr>
          <a:xfrm>
            <a:off x="5945" y="692958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5544235"/>
            <a:ext cx="9906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お静かに</a:t>
            </a:r>
            <a:r>
              <a:rPr kumimoji="1"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0663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534161" y="2399217"/>
            <a:ext cx="8901384" cy="3694916"/>
            <a:chOff x="3557588" y="3922713"/>
            <a:chExt cx="1262062" cy="523875"/>
          </a:xfrm>
        </p:grpSpPr>
        <p:sp>
          <p:nvSpPr>
            <p:cNvPr id="31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71" name="テキスト ボックス 70"/>
          <p:cNvSpPr txBox="1"/>
          <p:nvPr/>
        </p:nvSpPr>
        <p:spPr>
          <a:xfrm>
            <a:off x="5945" y="446737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r>
              <a:rPr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6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86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/>
          <p:cNvSpPr txBox="1"/>
          <p:nvPr/>
        </p:nvSpPr>
        <p:spPr>
          <a:xfrm>
            <a:off x="5945" y="692958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828666" y="2183405"/>
            <a:ext cx="4254612" cy="4254610"/>
            <a:chOff x="677863" y="4329113"/>
            <a:chExt cx="1979612" cy="1979612"/>
          </a:xfrm>
        </p:grpSpPr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677863" y="4329113"/>
              <a:ext cx="1979612" cy="1979612"/>
            </a:xfrm>
            <a:custGeom>
              <a:avLst/>
              <a:gdLst>
                <a:gd name="G0" fmla="+- 1957 0 0"/>
                <a:gd name="G1" fmla="+- 21600 0 1957"/>
                <a:gd name="G2" fmla="+- 21600 0 195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57" y="10800"/>
                  </a:moveTo>
                  <a:cubicBezTo>
                    <a:pt x="1957" y="15684"/>
                    <a:pt x="5916" y="19643"/>
                    <a:pt x="10800" y="19643"/>
                  </a:cubicBezTo>
                  <a:cubicBezTo>
                    <a:pt x="15684" y="19643"/>
                    <a:pt x="19643" y="15684"/>
                    <a:pt x="19643" y="10800"/>
                  </a:cubicBezTo>
                  <a:cubicBezTo>
                    <a:pt x="19643" y="5916"/>
                    <a:pt x="15684" y="1957"/>
                    <a:pt x="10800" y="1957"/>
                  </a:cubicBezTo>
                  <a:cubicBezTo>
                    <a:pt x="5916" y="1957"/>
                    <a:pt x="1957" y="5916"/>
                    <a:pt x="1957" y="1080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1052513" y="4425950"/>
              <a:ext cx="1225550" cy="1785938"/>
              <a:chOff x="1052513" y="4425950"/>
              <a:chExt cx="1225550" cy="1785938"/>
            </a:xfrm>
          </p:grpSpPr>
          <p:sp>
            <p:nvSpPr>
              <p:cNvPr id="25" name="Rectangle 187"/>
              <p:cNvSpPr>
                <a:spLocks noChangeArrowheads="1"/>
              </p:cNvSpPr>
              <p:nvPr/>
            </p:nvSpPr>
            <p:spPr bwMode="auto">
              <a:xfrm>
                <a:off x="1052513" y="4425950"/>
                <a:ext cx="1225550" cy="1785938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Rectangle 188"/>
              <p:cNvSpPr>
                <a:spLocks noChangeArrowheads="1"/>
              </p:cNvSpPr>
              <p:nvPr/>
            </p:nvSpPr>
            <p:spPr bwMode="auto">
              <a:xfrm>
                <a:off x="1103313" y="4471988"/>
                <a:ext cx="1128712" cy="1733550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1890000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189"/>
              <p:cNvSpPr>
                <a:spLocks noChangeArrowheads="1"/>
              </p:cNvSpPr>
              <p:nvPr/>
            </p:nvSpPr>
            <p:spPr bwMode="auto">
              <a:xfrm>
                <a:off x="2089150" y="5272088"/>
                <a:ext cx="93663" cy="93662"/>
              </a:xfrm>
              <a:prstGeom prst="ellipse">
                <a:avLst/>
              </a:prstGeom>
              <a:solidFill>
                <a:srgbClr val="80808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91"/>
              <p:cNvSpPr>
                <a:spLocks noChangeArrowheads="1"/>
              </p:cNvSpPr>
              <p:nvPr/>
            </p:nvSpPr>
            <p:spPr bwMode="auto">
              <a:xfrm rot="900000">
                <a:off x="1479550" y="4799013"/>
                <a:ext cx="431800" cy="382587"/>
              </a:xfrm>
              <a:prstGeom prst="triangle">
                <a:avLst>
                  <a:gd name="adj" fmla="val 50000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192"/>
              <p:cNvSpPr>
                <a:spLocks noChangeArrowheads="1"/>
              </p:cNvSpPr>
              <p:nvPr/>
            </p:nvSpPr>
            <p:spPr bwMode="auto">
              <a:xfrm rot="900000">
                <a:off x="1716088" y="4786313"/>
                <a:ext cx="50800" cy="50800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197"/>
              <p:cNvSpPr>
                <a:spLocks noChangeArrowheads="1"/>
              </p:cNvSpPr>
              <p:nvPr/>
            </p:nvSpPr>
            <p:spPr bwMode="auto">
              <a:xfrm rot="900000">
                <a:off x="1384300" y="5138738"/>
                <a:ext cx="495300" cy="196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WordArt 198"/>
              <p:cNvSpPr>
                <a:spLocks noChangeArrowheads="1" noChangeShapeType="1" noTextEdit="1"/>
              </p:cNvSpPr>
              <p:nvPr/>
            </p:nvSpPr>
            <p:spPr bwMode="auto">
              <a:xfrm rot="900000">
                <a:off x="1419225" y="5160963"/>
                <a:ext cx="430213" cy="1460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お静かに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89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pop205_ただいま会議中です</dc:title>
  <dc:subject>pop205_ただいま会議中です</dc:subject>
  <dc:creator>http://www.digipot.net</dc:creator>
  <cp:lastModifiedBy/>
  <cp:revision>1</cp:revision>
  <dcterms:created xsi:type="dcterms:W3CDTF">2014-03-19T07:20:19Z</dcterms:created>
  <dcterms:modified xsi:type="dcterms:W3CDTF">2014-03-19T07:20:21Z</dcterms:modified>
  <cp:version>1</cp:version>
</cp:coreProperties>
</file>