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8" r:id="rId3"/>
    <p:sldId id="270" r:id="rId4"/>
    <p:sldId id="275" r:id="rId5"/>
    <p:sldId id="279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291" y="-64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39153" y="1208020"/>
            <a:ext cx="6340197" cy="7421262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　</a:t>
            </a:r>
            <a:r>
              <a:rPr lang="ja-JP" altLang="en-US" sz="1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を</a:t>
            </a:r>
            <a:endParaRPr lang="en-US" altLang="ja-JP" sz="13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9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走るな</a:t>
            </a:r>
            <a:endParaRPr lang="ja-JP" altLang="en-US" sz="19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933945" y="1352600"/>
            <a:ext cx="3262432" cy="4978286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廊下</a:t>
            </a:r>
            <a:endParaRPr lang="ja-JP" altLang="en-US" sz="1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星 24 4"/>
          <p:cNvSpPr/>
          <p:nvPr/>
        </p:nvSpPr>
        <p:spPr>
          <a:xfrm>
            <a:off x="452501" y="503676"/>
            <a:ext cx="5946830" cy="8949824"/>
          </a:xfrm>
          <a:prstGeom prst="star24">
            <a:avLst>
              <a:gd name="adj" fmla="val 39881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39153" y="1208020"/>
            <a:ext cx="6340197" cy="7421262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000" dirty="0" smtClean="0">
                <a:effectLst/>
              </a:rPr>
              <a:t>　　</a:t>
            </a:r>
            <a:r>
              <a:rPr lang="ja-JP" altLang="en-US" sz="13200" dirty="0" smtClean="0">
                <a:solidFill>
                  <a:schemeClr val="tx1"/>
                </a:solidFill>
                <a:effectLst/>
              </a:rPr>
              <a:t>を</a:t>
            </a:r>
            <a:endParaRPr lang="en-US" altLang="ja-JP" sz="19000" dirty="0" smtClean="0">
              <a:solidFill>
                <a:schemeClr val="tx1"/>
              </a:solidFill>
              <a:effectLst/>
            </a:endParaRPr>
          </a:p>
          <a:p>
            <a:r>
              <a:rPr lang="ja-JP" altLang="en-US" sz="19000" dirty="0" smtClean="0">
                <a:solidFill>
                  <a:srgbClr val="FF0000"/>
                </a:solidFill>
                <a:effectLst/>
              </a:rPr>
              <a:t>走るな</a:t>
            </a:r>
            <a:endParaRPr lang="ja-JP" altLang="en-US" sz="19000" dirty="0">
              <a:solidFill>
                <a:srgbClr val="FF0000"/>
              </a:solidFill>
              <a:effectLst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933945" y="1352600"/>
            <a:ext cx="3262432" cy="4978286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</a:rPr>
              <a:t>廊下</a:t>
            </a:r>
          </a:p>
        </p:txBody>
      </p:sp>
    </p:spTree>
    <p:extLst>
      <p:ext uri="{BB962C8B-B14F-4D97-AF65-F5344CB8AC3E}">
        <p14:creationId xmlns:p14="http://schemas.microsoft.com/office/powerpoint/2010/main" val="2117796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" name="グループ化 101"/>
          <p:cNvGrpSpPr/>
          <p:nvPr/>
        </p:nvGrpSpPr>
        <p:grpSpPr>
          <a:xfrm>
            <a:off x="728700" y="2282621"/>
            <a:ext cx="5415698" cy="5415684"/>
            <a:chOff x="2071560" y="2711365"/>
            <a:chExt cx="1662744" cy="1662740"/>
          </a:xfrm>
        </p:grpSpPr>
        <p:sp>
          <p:nvSpPr>
            <p:cNvPr id="103" name="禁止 102"/>
            <p:cNvSpPr/>
            <p:nvPr/>
          </p:nvSpPr>
          <p:spPr bwMode="auto">
            <a:xfrm>
              <a:off x="2071560" y="2711365"/>
              <a:ext cx="1662744" cy="1662740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04" name="グループ化 103"/>
            <p:cNvGrpSpPr/>
            <p:nvPr/>
          </p:nvGrpSpPr>
          <p:grpSpPr>
            <a:xfrm rot="2376543">
              <a:off x="2482193" y="2760487"/>
              <a:ext cx="1040770" cy="1476132"/>
              <a:chOff x="4018864" y="1717572"/>
              <a:chExt cx="812731" cy="1152704"/>
            </a:xfrm>
          </p:grpSpPr>
          <p:grpSp>
            <p:nvGrpSpPr>
              <p:cNvPr id="109" name="グループ化 108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  <a:solidFill>
                <a:schemeClr val="tx1"/>
              </a:solidFill>
            </p:grpSpPr>
            <p:sp>
              <p:nvSpPr>
                <p:cNvPr id="123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24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25" name="グループ化 124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  <a:grpFill/>
              </p:grpSpPr>
              <p:sp>
                <p:nvSpPr>
                  <p:cNvPr id="133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4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26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27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28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29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0" name="グループ化 129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  <a:grpFill/>
              </p:grpSpPr>
              <p:sp>
                <p:nvSpPr>
                  <p:cNvPr id="131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2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  <p:grpSp>
            <p:nvGrpSpPr>
              <p:cNvPr id="110" name="グループ化 109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</p:grpSpPr>
            <p:sp>
              <p:nvSpPr>
                <p:cNvPr id="111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12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13" name="グループ化 112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</p:grpSpPr>
              <p:sp>
                <p:nvSpPr>
                  <p:cNvPr id="121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22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14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15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16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17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18" name="グループ化 117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</p:grpSpPr>
              <p:sp>
                <p:nvSpPr>
                  <p:cNvPr id="119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20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</p:grpSp>
        <p:grpSp>
          <p:nvGrpSpPr>
            <p:cNvPr id="105" name="グループ化 104"/>
            <p:cNvGrpSpPr/>
            <p:nvPr/>
          </p:nvGrpSpPr>
          <p:grpSpPr>
            <a:xfrm>
              <a:off x="2162690" y="3581281"/>
              <a:ext cx="518131" cy="254788"/>
              <a:chOff x="2117685" y="3529693"/>
              <a:chExt cx="508551" cy="254788"/>
            </a:xfrm>
            <a:solidFill>
              <a:schemeClr val="tx1"/>
            </a:solidFill>
          </p:grpSpPr>
          <p:sp>
            <p:nvSpPr>
              <p:cNvPr id="106" name="正方形/長方形 105"/>
              <p:cNvSpPr/>
              <p:nvPr/>
            </p:nvSpPr>
            <p:spPr bwMode="auto">
              <a:xfrm>
                <a:off x="2117685" y="35296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正方形/長方形 106"/>
              <p:cNvSpPr/>
              <p:nvPr/>
            </p:nvSpPr>
            <p:spPr bwMode="auto">
              <a:xfrm>
                <a:off x="2176186" y="36312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正方形/長方形 107"/>
              <p:cNvSpPr/>
              <p:nvPr/>
            </p:nvSpPr>
            <p:spPr bwMode="auto">
              <a:xfrm>
                <a:off x="2117685" y="37328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407495"/>
            <a:ext cx="6852055" cy="252376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5800" b="1" spc="50" dirty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lang="ja-JP" altLang="en-US" sz="11000" b="1" spc="50" dirty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ja-JP" altLang="en-US" sz="11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7267418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走るな</a:t>
            </a:r>
            <a:r>
              <a:rPr kumimoji="1" lang="en-US" altLang="ja-JP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138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20" name="グループ化 119"/>
          <p:cNvGrpSpPr/>
          <p:nvPr/>
        </p:nvGrpSpPr>
        <p:grpSpPr>
          <a:xfrm>
            <a:off x="1331824" y="2699508"/>
            <a:ext cx="4200296" cy="4200286"/>
            <a:chOff x="2071560" y="2711365"/>
            <a:chExt cx="1662744" cy="1662740"/>
          </a:xfrm>
        </p:grpSpPr>
        <p:sp>
          <p:nvSpPr>
            <p:cNvPr id="121" name="禁止 120"/>
            <p:cNvSpPr/>
            <p:nvPr/>
          </p:nvSpPr>
          <p:spPr bwMode="auto">
            <a:xfrm>
              <a:off x="2071560" y="2711365"/>
              <a:ext cx="1662744" cy="1662740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22" name="グループ化 121"/>
            <p:cNvGrpSpPr/>
            <p:nvPr/>
          </p:nvGrpSpPr>
          <p:grpSpPr>
            <a:xfrm rot="2376543">
              <a:off x="2482193" y="2760487"/>
              <a:ext cx="1040770" cy="1476132"/>
              <a:chOff x="4018864" y="1717572"/>
              <a:chExt cx="812731" cy="1152704"/>
            </a:xfrm>
          </p:grpSpPr>
          <p:grpSp>
            <p:nvGrpSpPr>
              <p:cNvPr id="127" name="グループ化 126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  <a:solidFill>
                <a:schemeClr val="tx1"/>
              </a:solidFill>
            </p:grpSpPr>
            <p:sp>
              <p:nvSpPr>
                <p:cNvPr id="141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2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43" name="グループ化 142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  <a:grpFill/>
              </p:grpSpPr>
              <p:sp>
                <p:nvSpPr>
                  <p:cNvPr id="151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2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44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5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6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7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48" name="グループ化 147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  <a:grpFill/>
              </p:grpSpPr>
              <p:sp>
                <p:nvSpPr>
                  <p:cNvPr id="149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0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  <p:grpSp>
            <p:nvGrpSpPr>
              <p:cNvPr id="128" name="グループ化 127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</p:grpSpPr>
            <p:sp>
              <p:nvSpPr>
                <p:cNvPr id="129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0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1" name="グループ化 130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</p:grpSpPr>
              <p:sp>
                <p:nvSpPr>
                  <p:cNvPr id="139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40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32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3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4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5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6" name="グループ化 135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</p:grpSpPr>
              <p:sp>
                <p:nvSpPr>
                  <p:cNvPr id="137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8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</p:grpSp>
        <p:grpSp>
          <p:nvGrpSpPr>
            <p:cNvPr id="123" name="グループ化 122"/>
            <p:cNvGrpSpPr/>
            <p:nvPr/>
          </p:nvGrpSpPr>
          <p:grpSpPr>
            <a:xfrm>
              <a:off x="2162690" y="3581281"/>
              <a:ext cx="518131" cy="254788"/>
              <a:chOff x="2117685" y="3529693"/>
              <a:chExt cx="508551" cy="254788"/>
            </a:xfrm>
            <a:solidFill>
              <a:schemeClr val="tx1"/>
            </a:solidFill>
          </p:grpSpPr>
          <p:sp>
            <p:nvSpPr>
              <p:cNvPr id="124" name="正方形/長方形 123"/>
              <p:cNvSpPr/>
              <p:nvPr/>
            </p:nvSpPr>
            <p:spPr bwMode="auto">
              <a:xfrm>
                <a:off x="2117685" y="35296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正方形/長方形 124"/>
              <p:cNvSpPr/>
              <p:nvPr/>
            </p:nvSpPr>
            <p:spPr bwMode="auto">
              <a:xfrm>
                <a:off x="2176186" y="36312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正方形/長方形 125"/>
              <p:cNvSpPr/>
              <p:nvPr/>
            </p:nvSpPr>
            <p:spPr bwMode="auto">
              <a:xfrm>
                <a:off x="2117685" y="37328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197321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星 16 1"/>
          <p:cNvSpPr/>
          <p:nvPr/>
        </p:nvSpPr>
        <p:spPr>
          <a:xfrm>
            <a:off x="667964" y="434910"/>
            <a:ext cx="5445605" cy="1341029"/>
          </a:xfrm>
          <a:prstGeom prst="star16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0" y="329389"/>
            <a:ext cx="6857999" cy="144655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あぶない</a:t>
            </a:r>
            <a:r>
              <a:rPr kumimoji="1" lang="en-US" altLang="ja-JP" sz="8800" b="1" spc="50" dirty="0" smtClean="0">
                <a:ln w="11430"/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!!</a:t>
            </a:r>
            <a:endParaRPr kumimoji="1" lang="ja-JP" altLang="en-US" sz="8800" b="1" spc="50" dirty="0">
              <a:ln w="11430"/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945" y="5797641"/>
            <a:ext cx="6852055" cy="389337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2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115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走るな</a:t>
            </a:r>
            <a:r>
              <a:rPr kumimoji="1" lang="en-US" altLang="ja-JP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11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21" name="グループ化 120"/>
          <p:cNvGrpSpPr/>
          <p:nvPr/>
        </p:nvGrpSpPr>
        <p:grpSpPr>
          <a:xfrm>
            <a:off x="1651864" y="2047391"/>
            <a:ext cx="3560216" cy="3560208"/>
            <a:chOff x="2071560" y="2711365"/>
            <a:chExt cx="1662744" cy="1662740"/>
          </a:xfrm>
        </p:grpSpPr>
        <p:sp>
          <p:nvSpPr>
            <p:cNvPr id="122" name="禁止 121"/>
            <p:cNvSpPr/>
            <p:nvPr/>
          </p:nvSpPr>
          <p:spPr bwMode="auto">
            <a:xfrm>
              <a:off x="2071560" y="2711365"/>
              <a:ext cx="1662744" cy="1662740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23" name="グループ化 122"/>
            <p:cNvGrpSpPr/>
            <p:nvPr/>
          </p:nvGrpSpPr>
          <p:grpSpPr>
            <a:xfrm rot="2376543">
              <a:off x="2482193" y="2760487"/>
              <a:ext cx="1040770" cy="1476132"/>
              <a:chOff x="4018864" y="1717572"/>
              <a:chExt cx="812731" cy="1152704"/>
            </a:xfrm>
          </p:grpSpPr>
          <p:grpSp>
            <p:nvGrpSpPr>
              <p:cNvPr id="128" name="グループ化 127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  <a:solidFill>
                <a:schemeClr val="tx1"/>
              </a:solidFill>
            </p:grpSpPr>
            <p:sp>
              <p:nvSpPr>
                <p:cNvPr id="142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3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44" name="グループ化 143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  <a:grpFill/>
              </p:grpSpPr>
              <p:sp>
                <p:nvSpPr>
                  <p:cNvPr id="152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3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45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6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7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8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49" name="グループ化 148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  <a:grpFill/>
              </p:grpSpPr>
              <p:sp>
                <p:nvSpPr>
                  <p:cNvPr id="150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1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  <p:grpSp>
            <p:nvGrpSpPr>
              <p:cNvPr id="129" name="グループ化 128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</p:grpSpPr>
            <p:sp>
              <p:nvSpPr>
                <p:cNvPr id="130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1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2" name="グループ化 131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</p:grpSpPr>
              <p:sp>
                <p:nvSpPr>
                  <p:cNvPr id="140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41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33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4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5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6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7" name="グループ化 136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</p:grpSpPr>
              <p:sp>
                <p:nvSpPr>
                  <p:cNvPr id="138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9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</p:grpSp>
        <p:grpSp>
          <p:nvGrpSpPr>
            <p:cNvPr id="124" name="グループ化 123"/>
            <p:cNvGrpSpPr/>
            <p:nvPr/>
          </p:nvGrpSpPr>
          <p:grpSpPr>
            <a:xfrm>
              <a:off x="2162690" y="3581281"/>
              <a:ext cx="518131" cy="254788"/>
              <a:chOff x="2117685" y="3529693"/>
              <a:chExt cx="508551" cy="254788"/>
            </a:xfrm>
            <a:solidFill>
              <a:schemeClr val="tx1"/>
            </a:solidFill>
          </p:grpSpPr>
          <p:sp>
            <p:nvSpPr>
              <p:cNvPr id="125" name="正方形/長方形 124"/>
              <p:cNvSpPr/>
              <p:nvPr/>
            </p:nvSpPr>
            <p:spPr bwMode="auto">
              <a:xfrm>
                <a:off x="2117685" y="35296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正方形/長方形 125"/>
              <p:cNvSpPr/>
              <p:nvPr/>
            </p:nvSpPr>
            <p:spPr bwMode="auto">
              <a:xfrm>
                <a:off x="2176186" y="36312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正方形/長方形 126"/>
              <p:cNvSpPr/>
              <p:nvPr/>
            </p:nvSpPr>
            <p:spPr bwMode="auto">
              <a:xfrm>
                <a:off x="2117685" y="37328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995753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テキスト ボックス 120"/>
          <p:cNvSpPr txBox="1"/>
          <p:nvPr/>
        </p:nvSpPr>
        <p:spPr>
          <a:xfrm>
            <a:off x="5945" y="452500"/>
            <a:ext cx="6852055" cy="1938992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あわてて</a:t>
            </a:r>
            <a:r>
              <a:rPr lang="en-US" altLang="ja-JP" sz="60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60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どこ行くの？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22" name="グループ化 121"/>
          <p:cNvGrpSpPr/>
          <p:nvPr/>
        </p:nvGrpSpPr>
        <p:grpSpPr>
          <a:xfrm>
            <a:off x="1697584" y="2314479"/>
            <a:ext cx="3468776" cy="3468768"/>
            <a:chOff x="2071560" y="2711365"/>
            <a:chExt cx="1662744" cy="1662740"/>
          </a:xfrm>
        </p:grpSpPr>
        <p:sp>
          <p:nvSpPr>
            <p:cNvPr id="123" name="禁止 122"/>
            <p:cNvSpPr/>
            <p:nvPr/>
          </p:nvSpPr>
          <p:spPr bwMode="auto">
            <a:xfrm>
              <a:off x="2071560" y="2711365"/>
              <a:ext cx="1662744" cy="1662740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24" name="グループ化 123"/>
            <p:cNvGrpSpPr/>
            <p:nvPr/>
          </p:nvGrpSpPr>
          <p:grpSpPr>
            <a:xfrm rot="2376543">
              <a:off x="2482193" y="2760487"/>
              <a:ext cx="1040770" cy="1476132"/>
              <a:chOff x="4018864" y="1717572"/>
              <a:chExt cx="812731" cy="1152704"/>
            </a:xfrm>
          </p:grpSpPr>
          <p:grpSp>
            <p:nvGrpSpPr>
              <p:cNvPr id="129" name="グループ化 128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  <a:solidFill>
                <a:schemeClr val="tx1"/>
              </a:solidFill>
            </p:grpSpPr>
            <p:sp>
              <p:nvSpPr>
                <p:cNvPr id="143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4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45" name="グループ化 144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  <a:grpFill/>
              </p:grpSpPr>
              <p:sp>
                <p:nvSpPr>
                  <p:cNvPr id="153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4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46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7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8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49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50" name="グループ化 149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  <a:grpFill/>
              </p:grpSpPr>
              <p:sp>
                <p:nvSpPr>
                  <p:cNvPr id="151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2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  <p:grpSp>
            <p:nvGrpSpPr>
              <p:cNvPr id="130" name="グループ化 129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</p:grpSpPr>
            <p:sp>
              <p:nvSpPr>
                <p:cNvPr id="131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2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3" name="グループ化 132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</p:grpSpPr>
              <p:sp>
                <p:nvSpPr>
                  <p:cNvPr id="141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42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34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5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6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37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138" name="グループ化 137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</p:grpSpPr>
              <p:sp>
                <p:nvSpPr>
                  <p:cNvPr id="139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40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</p:grpSp>
        <p:grpSp>
          <p:nvGrpSpPr>
            <p:cNvPr id="125" name="グループ化 124"/>
            <p:cNvGrpSpPr/>
            <p:nvPr/>
          </p:nvGrpSpPr>
          <p:grpSpPr>
            <a:xfrm>
              <a:off x="2162690" y="3581281"/>
              <a:ext cx="518131" cy="254788"/>
              <a:chOff x="2117685" y="3529693"/>
              <a:chExt cx="508551" cy="254788"/>
            </a:xfrm>
            <a:solidFill>
              <a:schemeClr val="tx1"/>
            </a:solidFill>
          </p:grpSpPr>
          <p:sp>
            <p:nvSpPr>
              <p:cNvPr id="126" name="正方形/長方形 125"/>
              <p:cNvSpPr/>
              <p:nvPr/>
            </p:nvSpPr>
            <p:spPr bwMode="auto">
              <a:xfrm>
                <a:off x="2117685" y="35296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正方形/長方形 126"/>
              <p:cNvSpPr/>
              <p:nvPr/>
            </p:nvSpPr>
            <p:spPr bwMode="auto">
              <a:xfrm>
                <a:off x="2176186" y="36312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正方形/長方形 127"/>
              <p:cNvSpPr/>
              <p:nvPr/>
            </p:nvSpPr>
            <p:spPr bwMode="auto">
              <a:xfrm>
                <a:off x="2117685" y="37328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55" name="テキスト ボックス 154"/>
          <p:cNvSpPr txBox="1"/>
          <p:nvPr/>
        </p:nvSpPr>
        <p:spPr>
          <a:xfrm>
            <a:off x="5945" y="5797641"/>
            <a:ext cx="6852055" cy="389337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2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115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走るな</a:t>
            </a:r>
            <a:r>
              <a:rPr kumimoji="1" lang="en-US" altLang="ja-JP" sz="11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11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pop201_廊下を走るな</dc:title>
  <dc:subject>pop201_廊下を走るな</dc:subject>
  <dc:creator>http://www.digipot.net</dc:creator>
  <cp:lastModifiedBy/>
  <cp:revision>1</cp:revision>
  <dcterms:created xsi:type="dcterms:W3CDTF">2013-12-26T01:40:30Z</dcterms:created>
  <dcterms:modified xsi:type="dcterms:W3CDTF">2014-03-19T04:31:59Z</dcterms:modified>
  <cp:version>1</cp:version>
</cp:coreProperties>
</file>

<file path=docProps/thumbnail.jpeg>
</file>