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5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91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9153" y="1208020"/>
            <a:ext cx="6340197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　</a:t>
            </a:r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</a:t>
            </a:r>
            <a:endParaRPr lang="en-US" altLang="ja-JP" sz="1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走るな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33945" y="1352600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廊下</a:t>
            </a:r>
            <a:endParaRPr lang="ja-JP" altLang="en-US" sz="1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 24 4"/>
          <p:cNvSpPr/>
          <p:nvPr/>
        </p:nvSpPr>
        <p:spPr>
          <a:xfrm>
            <a:off x="452501" y="503676"/>
            <a:ext cx="5946830" cy="8949824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39153" y="1208020"/>
            <a:ext cx="6340197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/>
              </a:rPr>
              <a:t>　　</a:t>
            </a:r>
            <a:r>
              <a:rPr lang="ja-JP" altLang="en-US" sz="13200" dirty="0" smtClean="0">
                <a:solidFill>
                  <a:schemeClr val="tx1"/>
                </a:solidFill>
                <a:effectLst/>
              </a:rPr>
              <a:t>を</a:t>
            </a:r>
            <a:endParaRPr lang="en-US" altLang="ja-JP" sz="19000" dirty="0" smtClean="0">
              <a:solidFill>
                <a:schemeClr val="tx1"/>
              </a:solidFill>
              <a:effectLst/>
            </a:endParaRPr>
          </a:p>
          <a:p>
            <a:r>
              <a:rPr lang="ja-JP" altLang="en-US" sz="19000" dirty="0" smtClean="0">
                <a:solidFill>
                  <a:srgbClr val="FF0000"/>
                </a:solidFill>
                <a:effectLst/>
              </a:rPr>
              <a:t>走るな</a:t>
            </a:r>
            <a:endParaRPr lang="ja-JP" altLang="en-US" sz="19000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33945" y="1352600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廊下</a:t>
            </a:r>
          </a:p>
        </p:txBody>
      </p:sp>
    </p:spTree>
    <p:extLst>
      <p:ext uri="{BB962C8B-B14F-4D97-AF65-F5344CB8AC3E}">
        <p14:creationId xmlns:p14="http://schemas.microsoft.com/office/powerpoint/2010/main" val="21177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グループ化 101"/>
          <p:cNvGrpSpPr/>
          <p:nvPr/>
        </p:nvGrpSpPr>
        <p:grpSpPr>
          <a:xfrm>
            <a:off x="728700" y="2282621"/>
            <a:ext cx="5415698" cy="5415684"/>
            <a:chOff x="2071560" y="2711365"/>
            <a:chExt cx="1662744" cy="1662740"/>
          </a:xfrm>
        </p:grpSpPr>
        <p:sp>
          <p:nvSpPr>
            <p:cNvPr id="103" name="禁止 102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04" name="グループ化 103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09" name="グループ化 10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23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4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25" name="グループ化 124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33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4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26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7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8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2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0" name="グループ化 129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31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10" name="グループ化 109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11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2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13" name="グループ化 112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21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2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14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5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6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18" name="グループ化 117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19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2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05" name="グループ化 104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06" name="正方形/長方形 105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正方形/長方形 106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正方形/長方形 107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407495"/>
            <a:ext cx="6852055" cy="252376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lang="ja-JP" altLang="en-US" sz="11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267418"/>
            <a:ext cx="6852055" cy="221599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3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0" name="グループ化 119"/>
          <p:cNvGrpSpPr/>
          <p:nvPr/>
        </p:nvGrpSpPr>
        <p:grpSpPr>
          <a:xfrm>
            <a:off x="1331824" y="2699508"/>
            <a:ext cx="4200296" cy="4200286"/>
            <a:chOff x="2071560" y="2711365"/>
            <a:chExt cx="1662744" cy="1662740"/>
          </a:xfrm>
        </p:grpSpPr>
        <p:sp>
          <p:nvSpPr>
            <p:cNvPr id="121" name="禁止 120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2" name="グループ化 121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27" name="グループ化 126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41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2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3" name="グループ化 142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51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2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4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5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6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8" name="グループ化 147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49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28" name="グループ化 127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29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0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1" name="グループ化 130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39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0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32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3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4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6" name="グループ化 135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37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8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23" name="グループ化 122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24" name="正方形/長方形 123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16 1"/>
          <p:cNvSpPr/>
          <p:nvPr/>
        </p:nvSpPr>
        <p:spPr>
          <a:xfrm>
            <a:off x="667964" y="434910"/>
            <a:ext cx="5445605" cy="1341029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329389"/>
            <a:ext cx="6857999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あぶない</a:t>
            </a:r>
            <a:r>
              <a:rPr kumimoji="1" lang="en-US" altLang="ja-JP" sz="8800" b="1" spc="50" dirty="0" smtClean="0">
                <a:ln w="11430"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8800" b="1" spc="50" dirty="0">
              <a:ln w="11430"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5797641"/>
            <a:ext cx="6852055" cy="389337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1" name="グループ化 120"/>
          <p:cNvGrpSpPr/>
          <p:nvPr/>
        </p:nvGrpSpPr>
        <p:grpSpPr>
          <a:xfrm>
            <a:off x="1651864" y="2047391"/>
            <a:ext cx="3560216" cy="3560208"/>
            <a:chOff x="2071560" y="2711365"/>
            <a:chExt cx="1662744" cy="1662740"/>
          </a:xfrm>
        </p:grpSpPr>
        <p:sp>
          <p:nvSpPr>
            <p:cNvPr id="122" name="禁止 121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3" name="グループ化 122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28" name="グループ化 127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42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3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4" name="グループ化 143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52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3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5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6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7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8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9" name="グループ化 148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50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29" name="グループ化 12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30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1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2" name="グループ化 131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40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1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33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4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6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7" name="グループ化 136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38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3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24" name="グループ化 123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25" name="正方形/長方形 124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57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/>
          <p:cNvSpPr txBox="1"/>
          <p:nvPr/>
        </p:nvSpPr>
        <p:spPr>
          <a:xfrm>
            <a:off x="5945" y="452500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あわてて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どこ行くの？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2" name="グループ化 121"/>
          <p:cNvGrpSpPr/>
          <p:nvPr/>
        </p:nvGrpSpPr>
        <p:grpSpPr>
          <a:xfrm>
            <a:off x="1697584" y="2314479"/>
            <a:ext cx="3468776" cy="3468768"/>
            <a:chOff x="2071560" y="2711365"/>
            <a:chExt cx="1662744" cy="1662740"/>
          </a:xfrm>
        </p:grpSpPr>
        <p:sp>
          <p:nvSpPr>
            <p:cNvPr id="123" name="禁止 122"/>
            <p:cNvSpPr/>
            <p:nvPr/>
          </p:nvSpPr>
          <p:spPr bwMode="auto">
            <a:xfrm>
              <a:off x="2071560" y="2711365"/>
              <a:ext cx="1662744" cy="1662740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4" name="グループ化 123"/>
            <p:cNvGrpSpPr/>
            <p:nvPr/>
          </p:nvGrpSpPr>
          <p:grpSpPr>
            <a:xfrm rot="2376543">
              <a:off x="2482193" y="2760487"/>
              <a:ext cx="1040770" cy="1476132"/>
              <a:chOff x="4018864" y="1717572"/>
              <a:chExt cx="812731" cy="1152704"/>
            </a:xfrm>
          </p:grpSpPr>
          <p:grpSp>
            <p:nvGrpSpPr>
              <p:cNvPr id="129" name="グループ化 128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  <a:solidFill>
                <a:schemeClr val="tx1"/>
              </a:solidFill>
            </p:grpSpPr>
            <p:sp>
              <p:nvSpPr>
                <p:cNvPr id="143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4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45" name="グループ化 144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  <a:grpFill/>
              </p:grpSpPr>
              <p:sp>
                <p:nvSpPr>
                  <p:cNvPr id="153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4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46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7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8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49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50" name="グループ化 149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  <a:grpFill/>
              </p:grpSpPr>
              <p:sp>
                <p:nvSpPr>
                  <p:cNvPr id="151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130" name="グループ化 129"/>
              <p:cNvGrpSpPr/>
              <p:nvPr/>
            </p:nvGrpSpPr>
            <p:grpSpPr>
              <a:xfrm rot="19800000">
                <a:off x="4018864" y="1717572"/>
                <a:ext cx="812731" cy="1152704"/>
                <a:chOff x="6471153" y="3075942"/>
                <a:chExt cx="812731" cy="1152704"/>
              </a:xfrm>
            </p:grpSpPr>
            <p:sp>
              <p:nvSpPr>
                <p:cNvPr id="131" name="Oval 255"/>
                <p:cNvSpPr>
                  <a:spLocks noChangeArrowheads="1"/>
                </p:cNvSpPr>
                <p:nvPr/>
              </p:nvSpPr>
              <p:spPr bwMode="auto">
                <a:xfrm>
                  <a:off x="6657270" y="3075942"/>
                  <a:ext cx="288925" cy="288925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2" name="AutoShape 256"/>
                <p:cNvSpPr>
                  <a:spLocks noChangeArrowheads="1"/>
                </p:cNvSpPr>
                <p:nvPr/>
              </p:nvSpPr>
              <p:spPr bwMode="auto">
                <a:xfrm rot="21160244">
                  <a:off x="6734059" y="3315763"/>
                  <a:ext cx="266700" cy="5397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3" name="グループ化 132"/>
                <p:cNvGrpSpPr/>
                <p:nvPr/>
              </p:nvGrpSpPr>
              <p:grpSpPr>
                <a:xfrm rot="20989763">
                  <a:off x="6508389" y="3743884"/>
                  <a:ext cx="384662" cy="399541"/>
                  <a:chOff x="6555250" y="3682375"/>
                  <a:chExt cx="384662" cy="399541"/>
                </a:xfrm>
              </p:grpSpPr>
              <p:sp>
                <p:nvSpPr>
                  <p:cNvPr id="141" name="AutoShape 261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6692262" y="3795087"/>
                    <a:ext cx="360362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2" name="AutoShape 262"/>
                  <p:cNvSpPr>
                    <a:spLocks noChangeArrowheads="1"/>
                  </p:cNvSpPr>
                  <p:nvPr/>
                </p:nvSpPr>
                <p:spPr bwMode="auto">
                  <a:xfrm rot="9543337">
                    <a:off x="6555250" y="3946979"/>
                    <a:ext cx="360363" cy="13493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sp>
              <p:nvSpPr>
                <p:cNvPr id="134" name="AutoShape 264"/>
                <p:cNvSpPr>
                  <a:spLocks noChangeArrowheads="1"/>
                </p:cNvSpPr>
                <p:nvPr/>
              </p:nvSpPr>
              <p:spPr bwMode="auto">
                <a:xfrm rot="2262354">
                  <a:off x="6853917" y="3787774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5" name="AutoShape 265"/>
                <p:cNvSpPr>
                  <a:spLocks noChangeArrowheads="1"/>
                </p:cNvSpPr>
                <p:nvPr/>
              </p:nvSpPr>
              <p:spPr bwMode="auto">
                <a:xfrm rot="4500000">
                  <a:off x="6977626" y="3980996"/>
                  <a:ext cx="360363" cy="1349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6" name="AutoShape 278"/>
                <p:cNvSpPr>
                  <a:spLocks noChangeArrowheads="1"/>
                </p:cNvSpPr>
                <p:nvPr/>
              </p:nvSpPr>
              <p:spPr bwMode="auto">
                <a:xfrm rot="1535525">
                  <a:off x="6788295" y="3453147"/>
                  <a:ext cx="315913" cy="904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37" name="AutoShape 279"/>
                <p:cNvSpPr>
                  <a:spLocks noChangeArrowheads="1"/>
                </p:cNvSpPr>
                <p:nvPr/>
              </p:nvSpPr>
              <p:spPr bwMode="auto">
                <a:xfrm rot="18900000">
                  <a:off x="6967971" y="3423607"/>
                  <a:ext cx="315913" cy="9048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grpSp>
              <p:nvGrpSpPr>
                <p:cNvPr id="138" name="グループ化 137"/>
                <p:cNvGrpSpPr/>
                <p:nvPr/>
              </p:nvGrpSpPr>
              <p:grpSpPr>
                <a:xfrm rot="2256681">
                  <a:off x="6471153" y="3378061"/>
                  <a:ext cx="328618" cy="375091"/>
                  <a:chOff x="6102574" y="3333375"/>
                  <a:chExt cx="315913" cy="375091"/>
                </a:xfrm>
              </p:grpSpPr>
              <p:sp>
                <p:nvSpPr>
                  <p:cNvPr id="139" name="AutoShape 278"/>
                  <p:cNvSpPr>
                    <a:spLocks noChangeArrowheads="1"/>
                  </p:cNvSpPr>
                  <p:nvPr/>
                </p:nvSpPr>
                <p:spPr bwMode="auto">
                  <a:xfrm rot="5372607">
                    <a:off x="6044253" y="3528232"/>
                    <a:ext cx="272738" cy="8773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4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102574" y="3333375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</p:grpSp>
        <p:grpSp>
          <p:nvGrpSpPr>
            <p:cNvPr id="125" name="グループ化 124"/>
            <p:cNvGrpSpPr/>
            <p:nvPr/>
          </p:nvGrpSpPr>
          <p:grpSpPr>
            <a:xfrm>
              <a:off x="2162690" y="3581281"/>
              <a:ext cx="518131" cy="254788"/>
              <a:chOff x="2117685" y="3529693"/>
              <a:chExt cx="508551" cy="254788"/>
            </a:xfrm>
            <a:solidFill>
              <a:schemeClr val="tx1"/>
            </a:solidFill>
          </p:grpSpPr>
          <p:sp>
            <p:nvSpPr>
              <p:cNvPr id="126" name="正方形/長方形 125"/>
              <p:cNvSpPr/>
              <p:nvPr/>
            </p:nvSpPr>
            <p:spPr bwMode="auto">
              <a:xfrm>
                <a:off x="2117685" y="35296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 bwMode="auto">
              <a:xfrm>
                <a:off x="2176186" y="36312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 bwMode="auto">
              <a:xfrm>
                <a:off x="2117685" y="3732893"/>
                <a:ext cx="450050" cy="5158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55" name="テキスト ボックス 154"/>
          <p:cNvSpPr txBox="1"/>
          <p:nvPr/>
        </p:nvSpPr>
        <p:spPr>
          <a:xfrm>
            <a:off x="5945" y="5797641"/>
            <a:ext cx="6852055" cy="389337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15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走るな</a:t>
            </a:r>
            <a:r>
              <a:rPr kumimoji="1" lang="en-US" altLang="ja-JP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11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pop201_廊下を走るな</dc:title>
  <dc:subject>pop201_廊下を走るな</dc:subject>
  <dc:creator>http://www.digipot.net</dc:creator>
  <cp:lastModifiedBy/>
  <cp:revision>1</cp:revision>
  <dcterms:created xsi:type="dcterms:W3CDTF">2013-12-26T01:40:30Z</dcterms:created>
  <dcterms:modified xsi:type="dcterms:W3CDTF">2014-03-19T04:31:59Z</dcterms:modified>
  <cp:version>1</cp:version>
</cp:coreProperties>
</file>