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2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451" y="-60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818710"/>
            <a:ext cx="9900055" cy="550920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133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16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9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走るな</a:t>
            </a:r>
            <a:r>
              <a:rPr kumimoji="1" lang="en-US" altLang="ja-JP" sz="19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192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24 1"/>
          <p:cNvSpPr/>
          <p:nvPr/>
        </p:nvSpPr>
        <p:spPr>
          <a:xfrm>
            <a:off x="452500" y="503676"/>
            <a:ext cx="8865985" cy="5760640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6" name="テキスト ボックス 595"/>
          <p:cNvSpPr txBox="1"/>
          <p:nvPr/>
        </p:nvSpPr>
        <p:spPr>
          <a:xfrm>
            <a:off x="5945" y="755116"/>
            <a:ext cx="9900055" cy="550920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133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16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9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走るな</a:t>
            </a:r>
            <a:r>
              <a:rPr kumimoji="1" lang="en-US" altLang="ja-JP" sz="192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192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6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グループ化 65"/>
          <p:cNvGrpSpPr/>
          <p:nvPr/>
        </p:nvGrpSpPr>
        <p:grpSpPr>
          <a:xfrm>
            <a:off x="2140409" y="741006"/>
            <a:ext cx="5415698" cy="5415684"/>
            <a:chOff x="2071560" y="2711365"/>
            <a:chExt cx="1662744" cy="1662740"/>
          </a:xfrm>
        </p:grpSpPr>
        <p:sp>
          <p:nvSpPr>
            <p:cNvPr id="67" name="禁止 66"/>
            <p:cNvSpPr/>
            <p:nvPr/>
          </p:nvSpPr>
          <p:spPr bwMode="auto">
            <a:xfrm>
              <a:off x="2071560" y="2711365"/>
              <a:ext cx="1662744" cy="1662740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 rot="2376543">
              <a:off x="2482193" y="2760487"/>
              <a:ext cx="1040770" cy="1476132"/>
              <a:chOff x="4018864" y="1717572"/>
              <a:chExt cx="812731" cy="1152704"/>
            </a:xfrm>
          </p:grpSpPr>
          <p:grpSp>
            <p:nvGrpSpPr>
              <p:cNvPr id="73" name="グループ化 72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  <a:solidFill>
                <a:schemeClr val="tx1"/>
              </a:solidFill>
            </p:grpSpPr>
            <p:sp>
              <p:nvSpPr>
                <p:cNvPr id="115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6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17" name="グループ化 116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125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6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18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9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0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1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22" name="グループ化 121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123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4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102" name="グループ化 101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</p:grpSpPr>
            <p:sp>
              <p:nvSpPr>
                <p:cNvPr id="103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4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05" name="グループ化 104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113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4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06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7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8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09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10" name="グループ化 109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111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2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69" name="グループ化 68"/>
            <p:cNvGrpSpPr/>
            <p:nvPr/>
          </p:nvGrpSpPr>
          <p:grpSpPr>
            <a:xfrm>
              <a:off x="2162690" y="3581281"/>
              <a:ext cx="518131" cy="254788"/>
              <a:chOff x="2117685" y="3529693"/>
              <a:chExt cx="508551" cy="254788"/>
            </a:xfrm>
            <a:solidFill>
              <a:schemeClr val="tx1"/>
            </a:solidFill>
          </p:grpSpPr>
          <p:sp>
            <p:nvSpPr>
              <p:cNvPr id="70" name="正方形/長方形 69"/>
              <p:cNvSpPr/>
              <p:nvPr/>
            </p:nvSpPr>
            <p:spPr bwMode="auto">
              <a:xfrm>
                <a:off x="2117685" y="35296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/>
              <p:cNvSpPr/>
              <p:nvPr/>
            </p:nvSpPr>
            <p:spPr bwMode="auto">
              <a:xfrm>
                <a:off x="2176186" y="36312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/>
              <p:cNvSpPr/>
              <p:nvPr/>
            </p:nvSpPr>
            <p:spPr bwMode="auto">
              <a:xfrm>
                <a:off x="2117685" y="37328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テキスト ボックス 123"/>
          <p:cNvSpPr txBox="1"/>
          <p:nvPr/>
        </p:nvSpPr>
        <p:spPr>
          <a:xfrm>
            <a:off x="5945" y="413665"/>
            <a:ext cx="9900055" cy="18620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走るな</a:t>
            </a:r>
            <a:r>
              <a:rPr kumimoji="1" lang="en-US" altLang="ja-JP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1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7" name="グループ化 136"/>
          <p:cNvGrpSpPr/>
          <p:nvPr/>
        </p:nvGrpSpPr>
        <p:grpSpPr>
          <a:xfrm>
            <a:off x="2755765" y="2105885"/>
            <a:ext cx="4184986" cy="4184976"/>
            <a:chOff x="2071560" y="2711365"/>
            <a:chExt cx="1662744" cy="1662740"/>
          </a:xfrm>
        </p:grpSpPr>
        <p:sp>
          <p:nvSpPr>
            <p:cNvPr id="138" name="禁止 137"/>
            <p:cNvSpPr/>
            <p:nvPr/>
          </p:nvSpPr>
          <p:spPr bwMode="auto">
            <a:xfrm>
              <a:off x="2071560" y="2711365"/>
              <a:ext cx="1662744" cy="1662740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39" name="グループ化 138"/>
            <p:cNvGrpSpPr/>
            <p:nvPr/>
          </p:nvGrpSpPr>
          <p:grpSpPr>
            <a:xfrm rot="2376543">
              <a:off x="2482193" y="2760487"/>
              <a:ext cx="1040770" cy="1476132"/>
              <a:chOff x="4018864" y="1717572"/>
              <a:chExt cx="812731" cy="1152704"/>
            </a:xfrm>
          </p:grpSpPr>
          <p:grpSp>
            <p:nvGrpSpPr>
              <p:cNvPr id="144" name="グループ化 143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  <a:solidFill>
                <a:schemeClr val="tx1"/>
              </a:solidFill>
            </p:grpSpPr>
            <p:sp>
              <p:nvSpPr>
                <p:cNvPr id="158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9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60" name="グループ化 159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168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69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61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2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3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4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65" name="グループ化 164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166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67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145" name="グループ化 144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</p:grpSpPr>
            <p:sp>
              <p:nvSpPr>
                <p:cNvPr id="146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7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48" name="グループ化 147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156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7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49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0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1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2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53" name="グループ化 152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154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5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140" name="グループ化 139"/>
            <p:cNvGrpSpPr/>
            <p:nvPr/>
          </p:nvGrpSpPr>
          <p:grpSpPr>
            <a:xfrm>
              <a:off x="2162690" y="3581281"/>
              <a:ext cx="518131" cy="254788"/>
              <a:chOff x="2117685" y="3529693"/>
              <a:chExt cx="508551" cy="254788"/>
            </a:xfrm>
            <a:solidFill>
              <a:schemeClr val="tx1"/>
            </a:solidFill>
          </p:grpSpPr>
          <p:sp>
            <p:nvSpPr>
              <p:cNvPr id="141" name="正方形/長方形 140"/>
              <p:cNvSpPr/>
              <p:nvPr/>
            </p:nvSpPr>
            <p:spPr bwMode="auto">
              <a:xfrm>
                <a:off x="2117685" y="35296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正方形/長方形 141"/>
              <p:cNvSpPr/>
              <p:nvPr/>
            </p:nvSpPr>
            <p:spPr bwMode="auto">
              <a:xfrm>
                <a:off x="2176186" y="36312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正方形/長方形 142"/>
              <p:cNvSpPr/>
              <p:nvPr/>
            </p:nvSpPr>
            <p:spPr bwMode="auto">
              <a:xfrm>
                <a:off x="2117685" y="37328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テキスト ボックス 136"/>
          <p:cNvSpPr txBox="1"/>
          <p:nvPr/>
        </p:nvSpPr>
        <p:spPr>
          <a:xfrm rot="19800000">
            <a:off x="849612" y="2490980"/>
            <a:ext cx="2113196" cy="221599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800" b="1" spc="5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ぶ</a:t>
            </a:r>
            <a:endParaRPr kumimoji="1" lang="ja-JP" altLang="en-US" sz="13800" b="1" spc="50" dirty="0">
              <a:ln w="11430"/>
              <a:solidFill>
                <a:srgbClr val="FF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 rot="19800000">
            <a:off x="6854260" y="327177"/>
            <a:ext cx="2171724" cy="221599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800" b="1" spc="5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な</a:t>
            </a:r>
            <a:endParaRPr kumimoji="1" lang="ja-JP" altLang="en-US" sz="13800" b="1" spc="50" dirty="0">
              <a:ln w="11430"/>
              <a:solidFill>
                <a:srgbClr val="FF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 rot="900000">
            <a:off x="7138251" y="2627548"/>
            <a:ext cx="2171724" cy="221599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800" b="1" spc="5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い</a:t>
            </a:r>
            <a:endParaRPr kumimoji="1" lang="ja-JP" altLang="en-US" sz="13800" b="1" spc="50" dirty="0">
              <a:ln w="11430"/>
              <a:solidFill>
                <a:srgbClr val="FF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 rot="20999080">
            <a:off x="496163" y="288664"/>
            <a:ext cx="2113196" cy="221599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800" b="1" spc="50" dirty="0" smtClean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あ</a:t>
            </a:r>
            <a:endParaRPr kumimoji="1" lang="ja-JP" altLang="en-US" sz="13800" b="1" spc="50" dirty="0">
              <a:ln w="11430"/>
              <a:solidFill>
                <a:srgbClr val="FF66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1" name="グループ化 140"/>
          <p:cNvGrpSpPr/>
          <p:nvPr/>
        </p:nvGrpSpPr>
        <p:grpSpPr>
          <a:xfrm>
            <a:off x="2808036" y="854872"/>
            <a:ext cx="4080444" cy="4080434"/>
            <a:chOff x="2071560" y="2711365"/>
            <a:chExt cx="1662744" cy="1662740"/>
          </a:xfrm>
        </p:grpSpPr>
        <p:sp>
          <p:nvSpPr>
            <p:cNvPr id="142" name="禁止 141"/>
            <p:cNvSpPr/>
            <p:nvPr/>
          </p:nvSpPr>
          <p:spPr bwMode="auto">
            <a:xfrm>
              <a:off x="2071560" y="2711365"/>
              <a:ext cx="1662744" cy="1662740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43" name="グループ化 142"/>
            <p:cNvGrpSpPr/>
            <p:nvPr/>
          </p:nvGrpSpPr>
          <p:grpSpPr>
            <a:xfrm rot="2376543">
              <a:off x="2482193" y="2760487"/>
              <a:ext cx="1040770" cy="1476132"/>
              <a:chOff x="4018864" y="1717572"/>
              <a:chExt cx="812731" cy="1152704"/>
            </a:xfrm>
          </p:grpSpPr>
          <p:grpSp>
            <p:nvGrpSpPr>
              <p:cNvPr id="148" name="グループ化 147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  <a:solidFill>
                <a:schemeClr val="tx1"/>
              </a:solidFill>
            </p:grpSpPr>
            <p:sp>
              <p:nvSpPr>
                <p:cNvPr id="162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3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64" name="グループ化 163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172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73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65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6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7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68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69" name="グループ化 168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170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71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149" name="グループ化 148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</p:grpSpPr>
            <p:sp>
              <p:nvSpPr>
                <p:cNvPr id="150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1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52" name="グループ化 151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160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61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53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4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5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56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57" name="グループ化 156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158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9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144" name="グループ化 143"/>
            <p:cNvGrpSpPr/>
            <p:nvPr/>
          </p:nvGrpSpPr>
          <p:grpSpPr>
            <a:xfrm>
              <a:off x="2162690" y="3581281"/>
              <a:ext cx="518131" cy="254788"/>
              <a:chOff x="2117685" y="3529693"/>
              <a:chExt cx="508551" cy="254788"/>
            </a:xfrm>
            <a:solidFill>
              <a:schemeClr val="tx1"/>
            </a:solidFill>
          </p:grpSpPr>
          <p:sp>
            <p:nvSpPr>
              <p:cNvPr id="145" name="正方形/長方形 144"/>
              <p:cNvSpPr/>
              <p:nvPr/>
            </p:nvSpPr>
            <p:spPr bwMode="auto">
              <a:xfrm>
                <a:off x="2117685" y="35296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正方形/長方形 145"/>
              <p:cNvSpPr/>
              <p:nvPr/>
            </p:nvSpPr>
            <p:spPr bwMode="auto">
              <a:xfrm>
                <a:off x="2176186" y="36312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正方形/長方形 146"/>
              <p:cNvSpPr/>
              <p:nvPr/>
            </p:nvSpPr>
            <p:spPr bwMode="auto">
              <a:xfrm>
                <a:off x="2117685" y="37328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74" name="テキスト ボックス 173"/>
          <p:cNvSpPr txBox="1"/>
          <p:nvPr/>
        </p:nvSpPr>
        <p:spPr>
          <a:xfrm>
            <a:off x="5945" y="4935306"/>
            <a:ext cx="9900055" cy="18620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走るな</a:t>
            </a:r>
            <a:r>
              <a:rPr kumimoji="1" lang="en-US" altLang="ja-JP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1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7200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296559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あわててどこ行くの？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2" name="グループ化 121"/>
          <p:cNvGrpSpPr/>
          <p:nvPr/>
        </p:nvGrpSpPr>
        <p:grpSpPr>
          <a:xfrm>
            <a:off x="3097596" y="1428365"/>
            <a:ext cx="3501324" cy="3501316"/>
            <a:chOff x="2071560" y="2711365"/>
            <a:chExt cx="1662744" cy="1662740"/>
          </a:xfrm>
        </p:grpSpPr>
        <p:sp>
          <p:nvSpPr>
            <p:cNvPr id="123" name="禁止 122"/>
            <p:cNvSpPr/>
            <p:nvPr/>
          </p:nvSpPr>
          <p:spPr bwMode="auto">
            <a:xfrm>
              <a:off x="2071560" y="2711365"/>
              <a:ext cx="1662744" cy="1662740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24" name="グループ化 123"/>
            <p:cNvGrpSpPr/>
            <p:nvPr/>
          </p:nvGrpSpPr>
          <p:grpSpPr>
            <a:xfrm rot="2376543">
              <a:off x="2482193" y="2760487"/>
              <a:ext cx="1040770" cy="1476132"/>
              <a:chOff x="4018864" y="1717572"/>
              <a:chExt cx="812731" cy="1152704"/>
            </a:xfrm>
          </p:grpSpPr>
          <p:grpSp>
            <p:nvGrpSpPr>
              <p:cNvPr id="129" name="グループ化 128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  <a:solidFill>
                <a:schemeClr val="tx1"/>
              </a:solidFill>
            </p:grpSpPr>
            <p:sp>
              <p:nvSpPr>
                <p:cNvPr id="143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4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45" name="グループ化 144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153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4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46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7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8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9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50" name="グループ化 149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151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2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130" name="グループ化 129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</p:grpSpPr>
            <p:sp>
              <p:nvSpPr>
                <p:cNvPr id="131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2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3" name="グループ化 132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141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2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34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5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6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7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8" name="グループ化 137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139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0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125" name="グループ化 124"/>
            <p:cNvGrpSpPr/>
            <p:nvPr/>
          </p:nvGrpSpPr>
          <p:grpSpPr>
            <a:xfrm>
              <a:off x="2162690" y="3581281"/>
              <a:ext cx="518131" cy="254788"/>
              <a:chOff x="2117685" y="3529693"/>
              <a:chExt cx="508551" cy="254788"/>
            </a:xfrm>
            <a:solidFill>
              <a:schemeClr val="tx1"/>
            </a:solidFill>
          </p:grpSpPr>
          <p:sp>
            <p:nvSpPr>
              <p:cNvPr id="126" name="正方形/長方形 125"/>
              <p:cNvSpPr/>
              <p:nvPr/>
            </p:nvSpPr>
            <p:spPr bwMode="auto">
              <a:xfrm>
                <a:off x="2117685" y="35296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/>
              <p:cNvSpPr/>
              <p:nvPr/>
            </p:nvSpPr>
            <p:spPr bwMode="auto">
              <a:xfrm>
                <a:off x="2176186" y="36312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/>
              <p:cNvSpPr/>
              <p:nvPr/>
            </p:nvSpPr>
            <p:spPr bwMode="auto">
              <a:xfrm>
                <a:off x="2117685" y="37328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55" name="テキスト ボックス 154"/>
          <p:cNvSpPr txBox="1"/>
          <p:nvPr/>
        </p:nvSpPr>
        <p:spPr>
          <a:xfrm>
            <a:off x="5945" y="4935306"/>
            <a:ext cx="9900055" cy="18620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走るな</a:t>
            </a:r>
            <a:r>
              <a:rPr kumimoji="1" lang="en-US" altLang="ja-JP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1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213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pop201_廊下を走るな</dc:title>
  <dc:subject>pop201_廊下を走るな</dc:subject>
  <dc:creator>http://www.digipot.net</dc:creator>
  <cp:lastModifiedBy/>
  <cp:revision>1</cp:revision>
  <dcterms:created xsi:type="dcterms:W3CDTF">2013-12-26T01:40:23Z</dcterms:created>
  <dcterms:modified xsi:type="dcterms:W3CDTF">2014-03-19T04:32:01Z</dcterms:modified>
  <cp:version>1</cp:version>
</cp:coreProperties>
</file>