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8" r:id="rId3"/>
    <p:sldId id="270" r:id="rId4"/>
    <p:sldId id="275" r:id="rId5"/>
    <p:sldId id="279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170" y="-64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9153" y="624527"/>
            <a:ext cx="6340197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　　</a:t>
            </a:r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を</a:t>
            </a:r>
            <a:endParaRPr lang="en-US" altLang="ja-JP" sz="1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走らないで</a:t>
            </a:r>
            <a:endParaRPr lang="ja-JP" altLang="en-US" sz="1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33945" y="1352600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廊下</a:t>
            </a:r>
            <a:endParaRPr lang="ja-JP" altLang="en-US" sz="1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星 24 4"/>
          <p:cNvSpPr/>
          <p:nvPr/>
        </p:nvSpPr>
        <p:spPr>
          <a:xfrm>
            <a:off x="452501" y="503676"/>
            <a:ext cx="5946830" cy="8949824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39153" y="624527"/>
            <a:ext cx="6340197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9000" dirty="0" smtClean="0">
                <a:effectLst/>
              </a:rPr>
              <a:t>　　</a:t>
            </a:r>
            <a:r>
              <a:rPr lang="ja-JP" altLang="en-US" sz="13200" dirty="0" smtClean="0">
                <a:solidFill>
                  <a:schemeClr val="tx1"/>
                </a:solidFill>
                <a:effectLst/>
              </a:rPr>
              <a:t>を</a:t>
            </a:r>
            <a:endParaRPr lang="en-US" altLang="ja-JP" sz="13200" dirty="0" smtClean="0">
              <a:solidFill>
                <a:schemeClr val="tx1"/>
              </a:solidFill>
              <a:effectLst/>
            </a:endParaRPr>
          </a:p>
          <a:p>
            <a:r>
              <a:rPr lang="ja-JP" altLang="en-US" sz="13200" dirty="0" smtClean="0">
                <a:solidFill>
                  <a:srgbClr val="FF0000"/>
                </a:solidFill>
                <a:effectLst/>
              </a:rPr>
              <a:t>走らないで</a:t>
            </a:r>
            <a:endParaRPr lang="ja-JP" altLang="en-US" sz="13200" dirty="0">
              <a:solidFill>
                <a:srgbClr val="FF0000"/>
              </a:solidFill>
              <a:effectLst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933945" y="1352600"/>
            <a:ext cx="3262432" cy="4978286"/>
          </a:xfrm>
          <a:prstGeom prst="rect">
            <a:avLst/>
          </a:prstGeom>
          <a:noFill/>
        </p:spPr>
        <p:txBody>
          <a:bodyPr vert="eaVert" wrap="none" rtlCol="0" anchor="b">
            <a:spAutoFit/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19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>
                <a:solidFill>
                  <a:schemeClr val="tx1"/>
                </a:solidFill>
              </a:rPr>
              <a:t>廊下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79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525780" y="1864008"/>
            <a:ext cx="5828403" cy="5990777"/>
            <a:chOff x="3190619" y="1563137"/>
            <a:chExt cx="3163564" cy="3251698"/>
          </a:xfrm>
        </p:grpSpPr>
        <p:sp>
          <p:nvSpPr>
            <p:cNvPr id="21" name="星 16 20"/>
            <p:cNvSpPr/>
            <p:nvPr/>
          </p:nvSpPr>
          <p:spPr bwMode="auto">
            <a:xfrm>
              <a:off x="4228922" y="1563137"/>
              <a:ext cx="1166038" cy="1166038"/>
            </a:xfrm>
            <a:prstGeom prst="star16">
              <a:avLst>
                <a:gd name="adj" fmla="val 3492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 rot="21156486">
              <a:off x="3190619" y="2063670"/>
              <a:ext cx="1922644" cy="2726902"/>
              <a:chOff x="3190619" y="2063670"/>
              <a:chExt cx="1922644" cy="2726902"/>
            </a:xfrm>
          </p:grpSpPr>
          <p:grpSp>
            <p:nvGrpSpPr>
              <p:cNvPr id="73" name="グループ化 72"/>
              <p:cNvGrpSpPr/>
              <p:nvPr/>
            </p:nvGrpSpPr>
            <p:grpSpPr>
              <a:xfrm rot="2376543">
                <a:off x="3190619" y="2063670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76" name="グループ化 75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9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1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2" name="グループ化 91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00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93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4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5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7" name="グループ化 96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7" name="グループ化 76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8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9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0" name="グループ化 79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8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9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1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4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5" name="グループ化 84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86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7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74" name="フリーフォーム 73"/>
              <p:cNvSpPr/>
              <p:nvPr/>
            </p:nvSpPr>
            <p:spPr bwMode="auto">
              <a:xfrm>
                <a:off x="4098724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 bwMode="auto">
              <a:xfrm flipH="1">
                <a:off x="4278428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 rot="589767" flipH="1">
              <a:off x="4431539" y="2087933"/>
              <a:ext cx="1922644" cy="2726902"/>
              <a:chOff x="5549771" y="2063671"/>
              <a:chExt cx="1922644" cy="2726902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 rot="2376543">
                <a:off x="5549771" y="2063671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6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63" name="グループ化 6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71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6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68" name="グループ化 6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6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3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3" name="グループ化 3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59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0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3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8" name="グループ化 3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3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8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27" name="フリーフォーム 26"/>
              <p:cNvSpPr/>
              <p:nvPr/>
            </p:nvSpPr>
            <p:spPr bwMode="auto">
              <a:xfrm>
                <a:off x="6457876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flipH="1">
                <a:off x="6637580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星 16 23"/>
            <p:cNvSpPr/>
            <p:nvPr/>
          </p:nvSpPr>
          <p:spPr bwMode="auto">
            <a:xfrm>
              <a:off x="4350842" y="1685057"/>
              <a:ext cx="922198" cy="922198"/>
            </a:xfrm>
            <a:prstGeom prst="star16">
              <a:avLst>
                <a:gd name="adj" fmla="val 34924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星 16 24"/>
            <p:cNvSpPr/>
            <p:nvPr/>
          </p:nvSpPr>
          <p:spPr bwMode="auto">
            <a:xfrm>
              <a:off x="4472762" y="1802083"/>
              <a:ext cx="678358" cy="678358"/>
            </a:xfrm>
            <a:prstGeom prst="star16">
              <a:avLst>
                <a:gd name="adj" fmla="val 3492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407495"/>
            <a:ext cx="6852055" cy="252376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15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lang="ja-JP" altLang="en-US" sz="11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ja-JP" altLang="en-US" sz="11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" y="7913749"/>
            <a:ext cx="6852055" cy="15696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535002" y="2691869"/>
            <a:ext cx="5838962" cy="4441826"/>
            <a:chOff x="535002" y="2691869"/>
            <a:chExt cx="5838962" cy="4441826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1279264" y="2691869"/>
              <a:ext cx="4321436" cy="4441826"/>
              <a:chOff x="3190619" y="1563137"/>
              <a:chExt cx="3163564" cy="3251698"/>
            </a:xfrm>
          </p:grpSpPr>
          <p:sp>
            <p:nvSpPr>
              <p:cNvPr id="43" name="星 16 42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77" name="グループ化 76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80" name="グループ化 79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94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5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6" name="グループ化 95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04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5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97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8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1" name="グループ化 100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02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3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81" name="グループ化 80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82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3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4" name="グループ化 83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92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3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5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6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7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8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9" name="グループ化 88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90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1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78" name="フリーフォーム 77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 78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" name="グループ化 44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48" name="グループ化 47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51" name="グループ化 50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65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6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67" name="グループ化 66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75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6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68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9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0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1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2" name="グループ化 71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73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4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52" name="グループ化 51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53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4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55" name="グループ化 54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63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64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56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7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60" name="グループ化 59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61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62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49" name="フリーフォーム 48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6" name="星 16 45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星 16 46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/>
            <p:cNvGrpSpPr/>
            <p:nvPr/>
          </p:nvGrpSpPr>
          <p:grpSpPr>
            <a:xfrm>
              <a:off x="535002" y="4574747"/>
              <a:ext cx="1999859" cy="2115857"/>
              <a:chOff x="943707" y="3923413"/>
              <a:chExt cx="2903301" cy="2115857"/>
            </a:xfrm>
          </p:grpSpPr>
          <p:sp>
            <p:nvSpPr>
              <p:cNvPr id="107" name="正方形/長方形 106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/>
            <p:cNvGrpSpPr/>
            <p:nvPr/>
          </p:nvGrpSpPr>
          <p:grpSpPr>
            <a:xfrm flipH="1">
              <a:off x="4374105" y="4592960"/>
              <a:ext cx="1999859" cy="2115857"/>
              <a:chOff x="943707" y="3923413"/>
              <a:chExt cx="2903301" cy="2115857"/>
            </a:xfrm>
          </p:grpSpPr>
          <p:sp>
            <p:nvSpPr>
              <p:cNvPr id="114" name="正方形/長方形 113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16 1"/>
          <p:cNvSpPr/>
          <p:nvPr/>
        </p:nvSpPr>
        <p:spPr>
          <a:xfrm>
            <a:off x="667964" y="434910"/>
            <a:ext cx="5445605" cy="1341029"/>
          </a:xfrm>
          <a:prstGeom prst="star16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0" y="452500"/>
            <a:ext cx="6857999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あぶない</a:t>
            </a:r>
            <a:r>
              <a:rPr kumimoji="1" lang="en-US" altLang="ja-JP" sz="8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80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6428583"/>
            <a:ext cx="6852055" cy="326243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828206" y="2023592"/>
            <a:ext cx="5252554" cy="3995734"/>
            <a:chOff x="535002" y="2691869"/>
            <a:chExt cx="5838962" cy="4441826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1279264" y="2691869"/>
              <a:ext cx="4321436" cy="4441826"/>
              <a:chOff x="3190619" y="1563137"/>
              <a:chExt cx="3163564" cy="3251698"/>
            </a:xfrm>
          </p:grpSpPr>
          <p:sp>
            <p:nvSpPr>
              <p:cNvPr id="58" name="星 16 57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92" name="グループ化 91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95" name="グループ化 94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109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0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1" name="グループ化 110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19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20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12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3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6" name="グループ化 115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17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18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96" name="グループ化 9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97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8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9" name="グループ化 98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107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8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00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4" name="グループ化 103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105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6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93" name="フリーフォーム 92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66" name="グループ化 6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80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1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2" name="グループ化 81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90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1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3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5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6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7" name="グループ化 86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88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89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67" name="グループ化 66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68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9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0" name="グループ化 69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78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9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71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3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4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5" name="グループ化 74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76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7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64" name="フリーフォーム 63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星 16 60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 16 61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535002" y="4574747"/>
              <a:ext cx="1999859" cy="2115857"/>
              <a:chOff x="943707" y="3923413"/>
              <a:chExt cx="2903301" cy="2115857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 flipH="1">
              <a:off x="4374105" y="4592960"/>
              <a:ext cx="1999859" cy="2115857"/>
              <a:chOff x="943707" y="3923413"/>
              <a:chExt cx="2903301" cy="2115857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575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6428583"/>
            <a:ext cx="6852055" cy="326243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1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828206" y="2023592"/>
            <a:ext cx="5252554" cy="3995734"/>
            <a:chOff x="535002" y="2691869"/>
            <a:chExt cx="5838962" cy="4441826"/>
          </a:xfrm>
        </p:grpSpPr>
        <p:grpSp>
          <p:nvGrpSpPr>
            <p:cNvPr id="33" name="グループ化 32"/>
            <p:cNvGrpSpPr/>
            <p:nvPr/>
          </p:nvGrpSpPr>
          <p:grpSpPr>
            <a:xfrm>
              <a:off x="1279264" y="2691869"/>
              <a:ext cx="4321436" cy="4441826"/>
              <a:chOff x="3190619" y="1563137"/>
              <a:chExt cx="3163564" cy="3251698"/>
            </a:xfrm>
          </p:grpSpPr>
          <p:sp>
            <p:nvSpPr>
              <p:cNvPr id="58" name="星 16 57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" name="グループ化 58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92" name="グループ化 91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95" name="グループ化 94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109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0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1" name="グループ化 110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19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20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12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3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6" name="グループ化 115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17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18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96" name="グループ化 9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97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8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9" name="グループ化 98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107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8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00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4" name="グループ化 103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105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6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93" name="フリーフォーム 92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66" name="グループ化 6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80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1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2" name="グループ化 81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90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1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3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5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6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7" name="グループ化 86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88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89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67" name="グループ化 66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68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9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0" name="グループ化 69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78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9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71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3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4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5" name="グループ化 74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76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7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64" name="フリーフォーム 63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星 16 60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 16 61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" name="グループ化 33"/>
            <p:cNvGrpSpPr/>
            <p:nvPr/>
          </p:nvGrpSpPr>
          <p:grpSpPr>
            <a:xfrm>
              <a:off x="535002" y="4574747"/>
              <a:ext cx="1999859" cy="2115857"/>
              <a:chOff x="943707" y="3923413"/>
              <a:chExt cx="2903301" cy="2115857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" name="グループ化 34"/>
            <p:cNvGrpSpPr/>
            <p:nvPr/>
          </p:nvGrpSpPr>
          <p:grpSpPr>
            <a:xfrm flipH="1">
              <a:off x="4374105" y="4592960"/>
              <a:ext cx="1999859" cy="2115857"/>
              <a:chOff x="943707" y="3923413"/>
              <a:chExt cx="2903301" cy="2115857"/>
            </a:xfrm>
          </p:grpSpPr>
          <p:sp>
            <p:nvSpPr>
              <p:cNvPr id="36" name="正方形/長方形 35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1" name="テキスト ボックス 120"/>
          <p:cNvSpPr txBox="1"/>
          <p:nvPr/>
        </p:nvSpPr>
        <p:spPr>
          <a:xfrm>
            <a:off x="5945" y="518481"/>
            <a:ext cx="6852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</a:t>
            </a:r>
            <a:r>
              <a:rPr kumimoji="1" lang="en-US" altLang="ja-JP" sz="72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72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pop200_廊下を走らないで</dc:title>
  <dc:subject>pop200_廊下を走らないで</dc:subject>
  <dc:creator>http://www.digipot.net</dc:creator>
  <cp:lastModifiedBy/>
  <cp:revision>1</cp:revision>
  <dcterms:created xsi:type="dcterms:W3CDTF">2013-12-26T01:40:30Z</dcterms:created>
  <dcterms:modified xsi:type="dcterms:W3CDTF">2014-03-19T02:33:21Z</dcterms:modified>
  <cp:version>1</cp:version>
</cp:coreProperties>
</file>