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4" r:id="rId3"/>
    <p:sldId id="273" r:id="rId4"/>
    <p:sldId id="269" r:id="rId5"/>
    <p:sldId id="282" r:id="rId6"/>
    <p:sldId id="28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-667" y="-31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1178750"/>
            <a:ext cx="9900055" cy="460126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6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廊下</a:t>
            </a:r>
            <a:r>
              <a:rPr kumimoji="1" lang="ja-JP" altLang="en-US" sz="133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en-US" altLang="ja-JP" sz="160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33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走らないで</a:t>
            </a:r>
            <a:endParaRPr kumimoji="1" lang="en-US" altLang="ja-JP" sz="133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星 24 1"/>
          <p:cNvSpPr/>
          <p:nvPr/>
        </p:nvSpPr>
        <p:spPr>
          <a:xfrm>
            <a:off x="452500" y="503676"/>
            <a:ext cx="8865985" cy="5760640"/>
          </a:xfrm>
          <a:prstGeom prst="star24">
            <a:avLst>
              <a:gd name="adj" fmla="val 39881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6" name="テキスト ボックス 595"/>
          <p:cNvSpPr txBox="1"/>
          <p:nvPr/>
        </p:nvSpPr>
        <p:spPr>
          <a:xfrm>
            <a:off x="5945" y="1178750"/>
            <a:ext cx="9900055" cy="460126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6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廊下</a:t>
            </a:r>
            <a:r>
              <a:rPr kumimoji="1" lang="ja-JP" altLang="en-US" sz="133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en-US" altLang="ja-JP" sz="16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33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走らないで</a:t>
            </a:r>
            <a:endParaRPr kumimoji="1" lang="en-US" altLang="ja-JP" sz="13300" b="1" spc="50" dirty="0" smtClean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399650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グループ化 19"/>
          <p:cNvGrpSpPr/>
          <p:nvPr/>
        </p:nvGrpSpPr>
        <p:grpSpPr>
          <a:xfrm>
            <a:off x="2282257" y="788607"/>
            <a:ext cx="5040288" cy="5180706"/>
            <a:chOff x="3190619" y="1563137"/>
            <a:chExt cx="3163564" cy="3251698"/>
          </a:xfrm>
        </p:grpSpPr>
        <p:sp>
          <p:nvSpPr>
            <p:cNvPr id="21" name="星 16 20"/>
            <p:cNvSpPr/>
            <p:nvPr/>
          </p:nvSpPr>
          <p:spPr bwMode="auto">
            <a:xfrm>
              <a:off x="4228922" y="1563137"/>
              <a:ext cx="1166038" cy="1166038"/>
            </a:xfrm>
            <a:prstGeom prst="star16">
              <a:avLst>
                <a:gd name="adj" fmla="val 34924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2" name="グループ化 21"/>
            <p:cNvGrpSpPr/>
            <p:nvPr/>
          </p:nvGrpSpPr>
          <p:grpSpPr>
            <a:xfrm rot="21156486">
              <a:off x="3190619" y="2063670"/>
              <a:ext cx="1922644" cy="2726902"/>
              <a:chOff x="3190619" y="2063670"/>
              <a:chExt cx="1922644" cy="2726902"/>
            </a:xfrm>
          </p:grpSpPr>
          <p:grpSp>
            <p:nvGrpSpPr>
              <p:cNvPr id="55" name="グループ化 54"/>
              <p:cNvGrpSpPr/>
              <p:nvPr/>
            </p:nvGrpSpPr>
            <p:grpSpPr>
              <a:xfrm rot="2376543">
                <a:off x="3190619" y="2063670"/>
                <a:ext cx="1922644" cy="2726902"/>
                <a:chOff x="4018864" y="1717572"/>
                <a:chExt cx="812731" cy="1152704"/>
              </a:xfrm>
            </p:grpSpPr>
            <p:grpSp>
              <p:nvGrpSpPr>
                <p:cNvPr id="76" name="グループ化 75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  <a:solidFill>
                  <a:schemeClr val="tx1"/>
                </a:solidFill>
              </p:grpSpPr>
              <p:sp>
                <p:nvSpPr>
                  <p:cNvPr id="90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91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92" name="グループ化 91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  <a:grpFill/>
                </p:grpSpPr>
                <p:sp>
                  <p:nvSpPr>
                    <p:cNvPr id="100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01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93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94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95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96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97" name="グループ化 96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  <a:grpFill/>
                </p:grpSpPr>
                <p:sp>
                  <p:nvSpPr>
                    <p:cNvPr id="98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99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  <p:grpSp>
              <p:nvGrpSpPr>
                <p:cNvPr id="77" name="グループ化 76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</p:grpSpPr>
              <p:sp>
                <p:nvSpPr>
                  <p:cNvPr id="78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79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80" name="グループ化 79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</p:grpSpPr>
                <p:sp>
                  <p:nvSpPr>
                    <p:cNvPr id="88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9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81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2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3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4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85" name="グループ化 84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</p:grpSpPr>
                <p:sp>
                  <p:nvSpPr>
                    <p:cNvPr id="86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7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</p:grpSp>
          <p:sp>
            <p:nvSpPr>
              <p:cNvPr id="74" name="フリーフォーム 73"/>
              <p:cNvSpPr/>
              <p:nvPr/>
            </p:nvSpPr>
            <p:spPr bwMode="auto">
              <a:xfrm>
                <a:off x="4098724" y="2213865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フリーフォーム 74"/>
              <p:cNvSpPr/>
              <p:nvPr/>
            </p:nvSpPr>
            <p:spPr bwMode="auto">
              <a:xfrm flipH="1">
                <a:off x="4278428" y="2213865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" name="グループ化 22"/>
            <p:cNvGrpSpPr/>
            <p:nvPr/>
          </p:nvGrpSpPr>
          <p:grpSpPr>
            <a:xfrm rot="589767" flipH="1">
              <a:off x="4431539" y="2087933"/>
              <a:ext cx="1922644" cy="2726902"/>
              <a:chOff x="5549771" y="2063671"/>
              <a:chExt cx="1922644" cy="2726902"/>
            </a:xfrm>
          </p:grpSpPr>
          <p:grpSp>
            <p:nvGrpSpPr>
              <p:cNvPr id="26" name="グループ化 25"/>
              <p:cNvGrpSpPr/>
              <p:nvPr/>
            </p:nvGrpSpPr>
            <p:grpSpPr>
              <a:xfrm rot="2376543">
                <a:off x="5549771" y="2063671"/>
                <a:ext cx="1922644" cy="2726902"/>
                <a:chOff x="4018864" y="1717572"/>
                <a:chExt cx="812731" cy="1152704"/>
              </a:xfrm>
            </p:grpSpPr>
            <p:grpSp>
              <p:nvGrpSpPr>
                <p:cNvPr id="29" name="グループ化 28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  <a:solidFill>
                  <a:schemeClr val="tx1"/>
                </a:solidFill>
              </p:grpSpPr>
              <p:sp>
                <p:nvSpPr>
                  <p:cNvPr id="43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44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45" name="グループ化 44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  <a:grpFill/>
                </p:grpSpPr>
                <p:sp>
                  <p:nvSpPr>
                    <p:cNvPr id="53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54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46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47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48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49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50" name="グループ化 49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  <a:grpFill/>
                </p:grpSpPr>
                <p:sp>
                  <p:nvSpPr>
                    <p:cNvPr id="51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52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  <p:grpSp>
              <p:nvGrpSpPr>
                <p:cNvPr id="30" name="グループ化 29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</p:grpSpPr>
              <p:sp>
                <p:nvSpPr>
                  <p:cNvPr id="31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32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33" name="グループ化 32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</p:grpSpPr>
                <p:sp>
                  <p:nvSpPr>
                    <p:cNvPr id="41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42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34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35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36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37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38" name="グループ化 37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</p:grpSpPr>
                <p:sp>
                  <p:nvSpPr>
                    <p:cNvPr id="39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40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</p:grpSp>
          <p:sp>
            <p:nvSpPr>
              <p:cNvPr id="27" name="フリーフォーム 26"/>
              <p:cNvSpPr/>
              <p:nvPr/>
            </p:nvSpPr>
            <p:spPr bwMode="auto">
              <a:xfrm>
                <a:off x="6457876" y="2213866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 27"/>
              <p:cNvSpPr/>
              <p:nvPr/>
            </p:nvSpPr>
            <p:spPr bwMode="auto">
              <a:xfrm flipH="1">
                <a:off x="6637580" y="2213866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" name="星 16 23"/>
            <p:cNvSpPr/>
            <p:nvPr/>
          </p:nvSpPr>
          <p:spPr bwMode="auto">
            <a:xfrm>
              <a:off x="4350842" y="1685057"/>
              <a:ext cx="922198" cy="922198"/>
            </a:xfrm>
            <a:prstGeom prst="star16">
              <a:avLst>
                <a:gd name="adj" fmla="val 34924"/>
              </a:avLst>
            </a:prstGeom>
            <a:solidFill>
              <a:srgbClr val="FFC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星 16 24"/>
            <p:cNvSpPr/>
            <p:nvPr/>
          </p:nvSpPr>
          <p:spPr bwMode="auto">
            <a:xfrm>
              <a:off x="4472762" y="1802083"/>
              <a:ext cx="678358" cy="678358"/>
            </a:xfrm>
            <a:prstGeom prst="star16">
              <a:avLst>
                <a:gd name="adj" fmla="val 34924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" name="グループ化 59"/>
          <p:cNvGrpSpPr/>
          <p:nvPr/>
        </p:nvGrpSpPr>
        <p:grpSpPr>
          <a:xfrm>
            <a:off x="2762259" y="1954652"/>
            <a:ext cx="4263598" cy="4382378"/>
            <a:chOff x="3190619" y="1563137"/>
            <a:chExt cx="3163564" cy="3251698"/>
          </a:xfrm>
        </p:grpSpPr>
        <p:sp>
          <p:nvSpPr>
            <p:cNvPr id="61" name="星 16 60"/>
            <p:cNvSpPr/>
            <p:nvPr/>
          </p:nvSpPr>
          <p:spPr bwMode="auto">
            <a:xfrm>
              <a:off x="4228922" y="1563137"/>
              <a:ext cx="1166038" cy="1166038"/>
            </a:xfrm>
            <a:prstGeom prst="star16">
              <a:avLst>
                <a:gd name="adj" fmla="val 34924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2" name="グループ化 61"/>
            <p:cNvGrpSpPr/>
            <p:nvPr/>
          </p:nvGrpSpPr>
          <p:grpSpPr>
            <a:xfrm rot="21156486">
              <a:off x="3190619" y="2063670"/>
              <a:ext cx="1922644" cy="2726902"/>
              <a:chOff x="3190619" y="2063670"/>
              <a:chExt cx="1922644" cy="2726902"/>
            </a:xfrm>
          </p:grpSpPr>
          <p:grpSp>
            <p:nvGrpSpPr>
              <p:cNvPr id="95" name="グループ化 94"/>
              <p:cNvGrpSpPr/>
              <p:nvPr/>
            </p:nvGrpSpPr>
            <p:grpSpPr>
              <a:xfrm rot="2376543">
                <a:off x="3190619" y="2063670"/>
                <a:ext cx="1922644" cy="2726902"/>
                <a:chOff x="4018864" y="1717572"/>
                <a:chExt cx="812731" cy="1152704"/>
              </a:xfrm>
            </p:grpSpPr>
            <p:grpSp>
              <p:nvGrpSpPr>
                <p:cNvPr id="98" name="グループ化 97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  <a:solidFill>
                  <a:schemeClr val="tx1"/>
                </a:solidFill>
              </p:grpSpPr>
              <p:sp>
                <p:nvSpPr>
                  <p:cNvPr id="112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13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14" name="グループ化 113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  <a:grpFill/>
                </p:grpSpPr>
                <p:sp>
                  <p:nvSpPr>
                    <p:cNvPr id="122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23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115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16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17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18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19" name="グループ化 118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  <a:grpFill/>
                </p:grpSpPr>
                <p:sp>
                  <p:nvSpPr>
                    <p:cNvPr id="120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21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  <p:grpSp>
              <p:nvGrpSpPr>
                <p:cNvPr id="99" name="グループ化 98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</p:grpSpPr>
              <p:sp>
                <p:nvSpPr>
                  <p:cNvPr id="100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01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02" name="グループ化 101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</p:grpSpPr>
                <p:sp>
                  <p:nvSpPr>
                    <p:cNvPr id="110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11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103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04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05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06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07" name="グループ化 106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</p:grpSpPr>
                <p:sp>
                  <p:nvSpPr>
                    <p:cNvPr id="108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09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</p:grpSp>
          <p:sp>
            <p:nvSpPr>
              <p:cNvPr id="96" name="フリーフォーム 95"/>
              <p:cNvSpPr/>
              <p:nvPr/>
            </p:nvSpPr>
            <p:spPr bwMode="auto">
              <a:xfrm>
                <a:off x="4098724" y="2213865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" name="フリーフォーム 96"/>
              <p:cNvSpPr/>
              <p:nvPr/>
            </p:nvSpPr>
            <p:spPr bwMode="auto">
              <a:xfrm flipH="1">
                <a:off x="4278428" y="2213865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3" name="グループ化 62"/>
            <p:cNvGrpSpPr/>
            <p:nvPr/>
          </p:nvGrpSpPr>
          <p:grpSpPr>
            <a:xfrm rot="589767" flipH="1">
              <a:off x="4431539" y="2087933"/>
              <a:ext cx="1922644" cy="2726902"/>
              <a:chOff x="5549771" y="2063671"/>
              <a:chExt cx="1922644" cy="2726902"/>
            </a:xfrm>
          </p:grpSpPr>
          <p:grpSp>
            <p:nvGrpSpPr>
              <p:cNvPr id="66" name="グループ化 65"/>
              <p:cNvGrpSpPr/>
              <p:nvPr/>
            </p:nvGrpSpPr>
            <p:grpSpPr>
              <a:xfrm rot="2376543">
                <a:off x="5549771" y="2063671"/>
                <a:ext cx="1922644" cy="2726902"/>
                <a:chOff x="4018864" y="1717572"/>
                <a:chExt cx="812731" cy="1152704"/>
              </a:xfrm>
            </p:grpSpPr>
            <p:grpSp>
              <p:nvGrpSpPr>
                <p:cNvPr id="69" name="グループ化 68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  <a:solidFill>
                  <a:schemeClr val="tx1"/>
                </a:solidFill>
              </p:grpSpPr>
              <p:sp>
                <p:nvSpPr>
                  <p:cNvPr id="83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4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85" name="グループ化 84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  <a:grpFill/>
                </p:grpSpPr>
                <p:sp>
                  <p:nvSpPr>
                    <p:cNvPr id="93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94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86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7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8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89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90" name="グループ化 89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  <a:grpFill/>
                </p:grpSpPr>
                <p:sp>
                  <p:nvSpPr>
                    <p:cNvPr id="91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92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  <p:grpSp>
              <p:nvGrpSpPr>
                <p:cNvPr id="70" name="グループ化 69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</p:grpSpPr>
              <p:sp>
                <p:nvSpPr>
                  <p:cNvPr id="71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72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73" name="グループ化 72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</p:grpSpPr>
                <p:sp>
                  <p:nvSpPr>
                    <p:cNvPr id="81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2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74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75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76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77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78" name="グループ化 77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</p:grpSpPr>
                <p:sp>
                  <p:nvSpPr>
                    <p:cNvPr id="79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0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</p:grpSp>
          <p:sp>
            <p:nvSpPr>
              <p:cNvPr id="67" name="フリーフォーム 66"/>
              <p:cNvSpPr/>
              <p:nvPr/>
            </p:nvSpPr>
            <p:spPr bwMode="auto">
              <a:xfrm>
                <a:off x="6457876" y="2213866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フリーフォーム 67"/>
              <p:cNvSpPr/>
              <p:nvPr/>
            </p:nvSpPr>
            <p:spPr bwMode="auto">
              <a:xfrm flipH="1">
                <a:off x="6637580" y="2213866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4" name="星 16 63"/>
            <p:cNvSpPr/>
            <p:nvPr/>
          </p:nvSpPr>
          <p:spPr bwMode="auto">
            <a:xfrm>
              <a:off x="4350842" y="1685057"/>
              <a:ext cx="922198" cy="922198"/>
            </a:xfrm>
            <a:prstGeom prst="star16">
              <a:avLst>
                <a:gd name="adj" fmla="val 34924"/>
              </a:avLst>
            </a:prstGeom>
            <a:solidFill>
              <a:srgbClr val="FFC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星 16 64"/>
            <p:cNvSpPr/>
            <p:nvPr/>
          </p:nvSpPr>
          <p:spPr bwMode="auto">
            <a:xfrm>
              <a:off x="4472762" y="1802083"/>
              <a:ext cx="678358" cy="678358"/>
            </a:xfrm>
            <a:prstGeom prst="star16">
              <a:avLst>
                <a:gd name="adj" fmla="val 34924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4" name="テキスト ボックス 123"/>
          <p:cNvSpPr txBox="1"/>
          <p:nvPr/>
        </p:nvSpPr>
        <p:spPr>
          <a:xfrm>
            <a:off x="5945" y="413665"/>
            <a:ext cx="9900055" cy="144655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8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廊下</a:t>
            </a:r>
            <a:r>
              <a:rPr kumimoji="1" lang="ja-JP" altLang="en-US" sz="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kumimoji="1" lang="ja-JP" altLang="en-US" sz="8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走らないで</a:t>
            </a:r>
            <a:r>
              <a:rPr kumimoji="1" lang="en-US" altLang="ja-JP" sz="8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88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" name="グループ化 2"/>
          <p:cNvGrpSpPr/>
          <p:nvPr/>
        </p:nvGrpSpPr>
        <p:grpSpPr>
          <a:xfrm>
            <a:off x="943707" y="3923413"/>
            <a:ext cx="2903301" cy="2115857"/>
            <a:chOff x="943707" y="3923413"/>
            <a:chExt cx="2903301" cy="2115857"/>
          </a:xfrm>
        </p:grpSpPr>
        <p:sp>
          <p:nvSpPr>
            <p:cNvPr id="2" name="正方形/長方形 1"/>
            <p:cNvSpPr/>
            <p:nvPr/>
          </p:nvSpPr>
          <p:spPr>
            <a:xfrm>
              <a:off x="943707" y="4121533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正方形/長方形 124"/>
            <p:cNvSpPr/>
            <p:nvPr/>
          </p:nvSpPr>
          <p:spPr>
            <a:xfrm>
              <a:off x="1050387" y="3923413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正方形/長方形 125"/>
            <p:cNvSpPr/>
            <p:nvPr/>
          </p:nvSpPr>
          <p:spPr>
            <a:xfrm>
              <a:off x="1614267" y="5081653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" name="正方形/長方形 126"/>
            <p:cNvSpPr/>
            <p:nvPr/>
          </p:nvSpPr>
          <p:spPr>
            <a:xfrm>
              <a:off x="1720947" y="4883533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8" name="正方形/長方形 127"/>
            <p:cNvSpPr/>
            <p:nvPr/>
          </p:nvSpPr>
          <p:spPr>
            <a:xfrm>
              <a:off x="1050386" y="5993551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9" name="正方形/長方形 128"/>
            <p:cNvSpPr/>
            <p:nvPr/>
          </p:nvSpPr>
          <p:spPr>
            <a:xfrm>
              <a:off x="1157066" y="5795431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30" name="グループ化 129"/>
          <p:cNvGrpSpPr/>
          <p:nvPr/>
        </p:nvGrpSpPr>
        <p:grpSpPr>
          <a:xfrm flipH="1">
            <a:off x="5981658" y="3923413"/>
            <a:ext cx="2903301" cy="2115857"/>
            <a:chOff x="943707" y="3923413"/>
            <a:chExt cx="2903301" cy="2115857"/>
          </a:xfrm>
        </p:grpSpPr>
        <p:sp>
          <p:nvSpPr>
            <p:cNvPr id="131" name="正方形/長方形 130"/>
            <p:cNvSpPr/>
            <p:nvPr/>
          </p:nvSpPr>
          <p:spPr>
            <a:xfrm>
              <a:off x="943707" y="4121533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2" name="正方形/長方形 131"/>
            <p:cNvSpPr/>
            <p:nvPr/>
          </p:nvSpPr>
          <p:spPr>
            <a:xfrm>
              <a:off x="1050387" y="3923413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3" name="正方形/長方形 132"/>
            <p:cNvSpPr/>
            <p:nvPr/>
          </p:nvSpPr>
          <p:spPr>
            <a:xfrm>
              <a:off x="1614267" y="5081653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4" name="正方形/長方形 133"/>
            <p:cNvSpPr/>
            <p:nvPr/>
          </p:nvSpPr>
          <p:spPr>
            <a:xfrm>
              <a:off x="1720947" y="4883533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5" name="正方形/長方形 134"/>
            <p:cNvSpPr/>
            <p:nvPr/>
          </p:nvSpPr>
          <p:spPr>
            <a:xfrm>
              <a:off x="1050386" y="5993551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6" name="正方形/長方形 135"/>
            <p:cNvSpPr/>
            <p:nvPr/>
          </p:nvSpPr>
          <p:spPr>
            <a:xfrm>
              <a:off x="1157066" y="5795431"/>
              <a:ext cx="2126061" cy="45719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4348099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テキスト ボックス 123"/>
          <p:cNvSpPr txBox="1"/>
          <p:nvPr/>
        </p:nvSpPr>
        <p:spPr>
          <a:xfrm>
            <a:off x="5945" y="5184195"/>
            <a:ext cx="9900055" cy="144655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8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廊下</a:t>
            </a:r>
            <a:r>
              <a:rPr kumimoji="1" lang="ja-JP" altLang="en-US" sz="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kumimoji="1" lang="ja-JP" altLang="en-US" sz="8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走らないで</a:t>
            </a:r>
            <a:r>
              <a:rPr kumimoji="1" lang="en-US" altLang="ja-JP" sz="8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88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4" name="グループ化 3"/>
          <p:cNvGrpSpPr/>
          <p:nvPr/>
        </p:nvGrpSpPr>
        <p:grpSpPr>
          <a:xfrm>
            <a:off x="1431426" y="722111"/>
            <a:ext cx="6965814" cy="3844082"/>
            <a:chOff x="943707" y="1954652"/>
            <a:chExt cx="7941252" cy="4382378"/>
          </a:xfrm>
        </p:grpSpPr>
        <p:grpSp>
          <p:nvGrpSpPr>
            <p:cNvPr id="60" name="グループ化 59"/>
            <p:cNvGrpSpPr/>
            <p:nvPr/>
          </p:nvGrpSpPr>
          <p:grpSpPr>
            <a:xfrm>
              <a:off x="2762259" y="1954652"/>
              <a:ext cx="4263598" cy="4382378"/>
              <a:chOff x="3190619" y="1563137"/>
              <a:chExt cx="3163564" cy="3251698"/>
            </a:xfrm>
          </p:grpSpPr>
          <p:sp>
            <p:nvSpPr>
              <p:cNvPr id="61" name="星 16 60"/>
              <p:cNvSpPr/>
              <p:nvPr/>
            </p:nvSpPr>
            <p:spPr bwMode="auto">
              <a:xfrm>
                <a:off x="4228922" y="1563137"/>
                <a:ext cx="1166038" cy="1166038"/>
              </a:xfrm>
              <a:prstGeom prst="star16">
                <a:avLst>
                  <a:gd name="adj" fmla="val 34924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2" name="グループ化 61"/>
              <p:cNvGrpSpPr/>
              <p:nvPr/>
            </p:nvGrpSpPr>
            <p:grpSpPr>
              <a:xfrm rot="21156486">
                <a:off x="3190619" y="2063670"/>
                <a:ext cx="1922644" cy="2726902"/>
                <a:chOff x="3190619" y="2063670"/>
                <a:chExt cx="1922644" cy="2726902"/>
              </a:xfrm>
            </p:grpSpPr>
            <p:grpSp>
              <p:nvGrpSpPr>
                <p:cNvPr id="95" name="グループ化 94"/>
                <p:cNvGrpSpPr/>
                <p:nvPr/>
              </p:nvGrpSpPr>
              <p:grpSpPr>
                <a:xfrm rot="2376543">
                  <a:off x="3190619" y="2063670"/>
                  <a:ext cx="1922644" cy="2726902"/>
                  <a:chOff x="4018864" y="1717572"/>
                  <a:chExt cx="812731" cy="1152704"/>
                </a:xfrm>
              </p:grpSpPr>
              <p:grpSp>
                <p:nvGrpSpPr>
                  <p:cNvPr id="98" name="グループ化 97"/>
                  <p:cNvGrpSpPr/>
                  <p:nvPr/>
                </p:nvGrpSpPr>
                <p:grpSpPr>
                  <a:xfrm rot="19800000">
                    <a:off x="4018864" y="1717572"/>
                    <a:ext cx="812731" cy="1152704"/>
                    <a:chOff x="6471153" y="3075942"/>
                    <a:chExt cx="812731" cy="1152704"/>
                  </a:xfrm>
                  <a:solidFill>
                    <a:schemeClr val="tx1"/>
                  </a:solidFill>
                </p:grpSpPr>
                <p:sp>
                  <p:nvSpPr>
                    <p:cNvPr id="112" name="Oval 25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657270" y="3075942"/>
                      <a:ext cx="288925" cy="288925"/>
                    </a:xfrm>
                    <a:prstGeom prst="ellipse">
                      <a:avLst/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13" name="AutoShape 256"/>
                    <p:cNvSpPr>
                      <a:spLocks noChangeArrowheads="1"/>
                    </p:cNvSpPr>
                    <p:nvPr/>
                  </p:nvSpPr>
                  <p:spPr bwMode="auto">
                    <a:xfrm rot="21160244">
                      <a:off x="6734059" y="3315763"/>
                      <a:ext cx="266700" cy="53975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114" name="グループ化 113"/>
                    <p:cNvGrpSpPr/>
                    <p:nvPr/>
                  </p:nvGrpSpPr>
                  <p:grpSpPr>
                    <a:xfrm rot="20989763">
                      <a:off x="6508389" y="3743884"/>
                      <a:ext cx="384662" cy="399541"/>
                      <a:chOff x="6555250" y="3682375"/>
                      <a:chExt cx="384662" cy="399541"/>
                    </a:xfrm>
                    <a:grpFill/>
                  </p:grpSpPr>
                  <p:sp>
                    <p:nvSpPr>
                      <p:cNvPr id="122" name="AutoShape 261"/>
                      <p:cNvSpPr>
                        <a:spLocks noChangeArrowheads="1"/>
                      </p:cNvSpPr>
                      <p:nvPr/>
                    </p:nvSpPr>
                    <p:spPr bwMode="auto">
                      <a:xfrm rot="6300000">
                        <a:off x="6692262" y="3795087"/>
                        <a:ext cx="360362" cy="134938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123" name="AutoShape 262"/>
                      <p:cNvSpPr>
                        <a:spLocks noChangeArrowheads="1"/>
                      </p:cNvSpPr>
                      <p:nvPr/>
                    </p:nvSpPr>
                    <p:spPr bwMode="auto">
                      <a:xfrm rot="9543337">
                        <a:off x="6555250" y="3946979"/>
                        <a:ext cx="360363" cy="13493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  <p:sp>
                  <p:nvSpPr>
                    <p:cNvPr id="115" name="AutoShape 264"/>
                    <p:cNvSpPr>
                      <a:spLocks noChangeArrowheads="1"/>
                    </p:cNvSpPr>
                    <p:nvPr/>
                  </p:nvSpPr>
                  <p:spPr bwMode="auto">
                    <a:xfrm rot="2262354">
                      <a:off x="6853917" y="3787774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16" name="AutoShape 265"/>
                    <p:cNvSpPr>
                      <a:spLocks noChangeArrowheads="1"/>
                    </p:cNvSpPr>
                    <p:nvPr/>
                  </p:nvSpPr>
                  <p:spPr bwMode="auto">
                    <a:xfrm rot="4500000">
                      <a:off x="6977626" y="3980996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17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1535525">
                      <a:off x="6788295" y="3453147"/>
                      <a:ext cx="315913" cy="9048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18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967971" y="3423607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119" name="グループ化 118"/>
                    <p:cNvGrpSpPr/>
                    <p:nvPr/>
                  </p:nvGrpSpPr>
                  <p:grpSpPr>
                    <a:xfrm rot="2256681">
                      <a:off x="6471153" y="3378061"/>
                      <a:ext cx="328618" cy="375091"/>
                      <a:chOff x="6102574" y="3333375"/>
                      <a:chExt cx="315913" cy="375091"/>
                    </a:xfrm>
                    <a:grpFill/>
                  </p:grpSpPr>
                  <p:sp>
                    <p:nvSpPr>
                      <p:cNvPr id="120" name="AutoShape 278"/>
                      <p:cNvSpPr>
                        <a:spLocks noChangeArrowheads="1"/>
                      </p:cNvSpPr>
                      <p:nvPr/>
                    </p:nvSpPr>
                    <p:spPr bwMode="auto">
                      <a:xfrm rot="5372607">
                        <a:off x="6044253" y="3528232"/>
                        <a:ext cx="272738" cy="87730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121" name="AutoShape 279"/>
                      <p:cNvSpPr>
                        <a:spLocks noChangeArrowheads="1"/>
                      </p:cNvSpPr>
                      <p:nvPr/>
                    </p:nvSpPr>
                    <p:spPr bwMode="auto">
                      <a:xfrm rot="18900000">
                        <a:off x="6102574" y="3333375"/>
                        <a:ext cx="315913" cy="9048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</p:grpSp>
              <p:grpSp>
                <p:nvGrpSpPr>
                  <p:cNvPr id="99" name="グループ化 98"/>
                  <p:cNvGrpSpPr/>
                  <p:nvPr/>
                </p:nvGrpSpPr>
                <p:grpSpPr>
                  <a:xfrm rot="19800000">
                    <a:off x="4018864" y="1717572"/>
                    <a:ext cx="812731" cy="1152704"/>
                    <a:chOff x="6471153" y="3075942"/>
                    <a:chExt cx="812731" cy="1152704"/>
                  </a:xfrm>
                </p:grpSpPr>
                <p:sp>
                  <p:nvSpPr>
                    <p:cNvPr id="100" name="Oval 25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657270" y="3075942"/>
                      <a:ext cx="288925" cy="288925"/>
                    </a:xfrm>
                    <a:prstGeom prst="ellipse">
                      <a:avLst/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01" name="AutoShape 256"/>
                    <p:cNvSpPr>
                      <a:spLocks noChangeArrowheads="1"/>
                    </p:cNvSpPr>
                    <p:nvPr/>
                  </p:nvSpPr>
                  <p:spPr bwMode="auto">
                    <a:xfrm rot="21160244">
                      <a:off x="6734059" y="3315763"/>
                      <a:ext cx="266700" cy="53975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102" name="グループ化 101"/>
                    <p:cNvGrpSpPr/>
                    <p:nvPr/>
                  </p:nvGrpSpPr>
                  <p:grpSpPr>
                    <a:xfrm rot="20989763">
                      <a:off x="6508389" y="3743884"/>
                      <a:ext cx="384662" cy="399541"/>
                      <a:chOff x="6555250" y="3682375"/>
                      <a:chExt cx="384662" cy="399541"/>
                    </a:xfrm>
                  </p:grpSpPr>
                  <p:sp>
                    <p:nvSpPr>
                      <p:cNvPr id="110" name="AutoShape 261"/>
                      <p:cNvSpPr>
                        <a:spLocks noChangeArrowheads="1"/>
                      </p:cNvSpPr>
                      <p:nvPr/>
                    </p:nvSpPr>
                    <p:spPr bwMode="auto">
                      <a:xfrm rot="6300000">
                        <a:off x="6692262" y="3795087"/>
                        <a:ext cx="360362" cy="134938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111" name="AutoShape 262"/>
                      <p:cNvSpPr>
                        <a:spLocks noChangeArrowheads="1"/>
                      </p:cNvSpPr>
                      <p:nvPr/>
                    </p:nvSpPr>
                    <p:spPr bwMode="auto">
                      <a:xfrm rot="9543337">
                        <a:off x="6555250" y="3946979"/>
                        <a:ext cx="360363" cy="13493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  <p:sp>
                  <p:nvSpPr>
                    <p:cNvPr id="103" name="AutoShape 264"/>
                    <p:cNvSpPr>
                      <a:spLocks noChangeArrowheads="1"/>
                    </p:cNvSpPr>
                    <p:nvPr/>
                  </p:nvSpPr>
                  <p:spPr bwMode="auto">
                    <a:xfrm rot="2262354">
                      <a:off x="6853917" y="3787774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04" name="AutoShape 265"/>
                    <p:cNvSpPr>
                      <a:spLocks noChangeArrowheads="1"/>
                    </p:cNvSpPr>
                    <p:nvPr/>
                  </p:nvSpPr>
                  <p:spPr bwMode="auto">
                    <a:xfrm rot="4500000">
                      <a:off x="6977626" y="3980996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05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1535525">
                      <a:off x="6788295" y="3453147"/>
                      <a:ext cx="315913" cy="9048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06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967971" y="3423607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107" name="グループ化 106"/>
                    <p:cNvGrpSpPr/>
                    <p:nvPr/>
                  </p:nvGrpSpPr>
                  <p:grpSpPr>
                    <a:xfrm rot="2256681">
                      <a:off x="6471153" y="3378061"/>
                      <a:ext cx="328618" cy="375091"/>
                      <a:chOff x="6102574" y="3333375"/>
                      <a:chExt cx="315913" cy="375091"/>
                    </a:xfrm>
                  </p:grpSpPr>
                  <p:sp>
                    <p:nvSpPr>
                      <p:cNvPr id="108" name="AutoShape 278"/>
                      <p:cNvSpPr>
                        <a:spLocks noChangeArrowheads="1"/>
                      </p:cNvSpPr>
                      <p:nvPr/>
                    </p:nvSpPr>
                    <p:spPr bwMode="auto">
                      <a:xfrm rot="5372607">
                        <a:off x="6044253" y="3528232"/>
                        <a:ext cx="272738" cy="87730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109" name="AutoShape 279"/>
                      <p:cNvSpPr>
                        <a:spLocks noChangeArrowheads="1"/>
                      </p:cNvSpPr>
                      <p:nvPr/>
                    </p:nvSpPr>
                    <p:spPr bwMode="auto">
                      <a:xfrm rot="18900000">
                        <a:off x="6102574" y="3333375"/>
                        <a:ext cx="315913" cy="9048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</p:grpSp>
            </p:grpSp>
            <p:sp>
              <p:nvSpPr>
                <p:cNvPr id="96" name="フリーフォーム 95"/>
                <p:cNvSpPr/>
                <p:nvPr/>
              </p:nvSpPr>
              <p:spPr bwMode="auto">
                <a:xfrm>
                  <a:off x="4098724" y="2213865"/>
                  <a:ext cx="189209" cy="214822"/>
                </a:xfrm>
                <a:custGeom>
                  <a:avLst/>
                  <a:gdLst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5715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864870 w 1101090"/>
                    <a:gd name="connsiteY4" fmla="*/ 41529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028700 w 1101090"/>
                    <a:gd name="connsiteY1" fmla="*/ 403860 h 758190"/>
                    <a:gd name="connsiteX2" fmla="*/ 1101090 w 1101090"/>
                    <a:gd name="connsiteY2" fmla="*/ 426720 h 758190"/>
                    <a:gd name="connsiteX3" fmla="*/ 30480 w 1101090"/>
                    <a:gd name="connsiteY3" fmla="*/ 758190 h 758190"/>
                    <a:gd name="connsiteX4" fmla="*/ 30480 w 1101090"/>
                    <a:gd name="connsiteY4" fmla="*/ 655320 h 758190"/>
                    <a:gd name="connsiteX5" fmla="*/ 864870 w 1101090"/>
                    <a:gd name="connsiteY5" fmla="*/ 415290 h 758190"/>
                    <a:gd name="connsiteX6" fmla="*/ 3810 w 1101090"/>
                    <a:gd name="connsiteY6" fmla="*/ 99060 h 758190"/>
                    <a:gd name="connsiteX7" fmla="*/ 0 w 1101090"/>
                    <a:gd name="connsiteY7" fmla="*/ 0 h 758190"/>
                    <a:gd name="connsiteX0" fmla="*/ 0 w 1028700"/>
                    <a:gd name="connsiteY0" fmla="*/ 0 h 758190"/>
                    <a:gd name="connsiteX1" fmla="*/ 1028700 w 1028700"/>
                    <a:gd name="connsiteY1" fmla="*/ 403860 h 758190"/>
                    <a:gd name="connsiteX2" fmla="*/ 1021080 w 1028700"/>
                    <a:gd name="connsiteY2" fmla="*/ 457200 h 758190"/>
                    <a:gd name="connsiteX3" fmla="*/ 30480 w 1028700"/>
                    <a:gd name="connsiteY3" fmla="*/ 758190 h 758190"/>
                    <a:gd name="connsiteX4" fmla="*/ 30480 w 1028700"/>
                    <a:gd name="connsiteY4" fmla="*/ 655320 h 758190"/>
                    <a:gd name="connsiteX5" fmla="*/ 864870 w 1028700"/>
                    <a:gd name="connsiteY5" fmla="*/ 415290 h 758190"/>
                    <a:gd name="connsiteX6" fmla="*/ 3810 w 1028700"/>
                    <a:gd name="connsiteY6" fmla="*/ 99060 h 758190"/>
                    <a:gd name="connsiteX7" fmla="*/ 0 w 1028700"/>
                    <a:gd name="connsiteY7" fmla="*/ 0 h 758190"/>
                    <a:gd name="connsiteX0" fmla="*/ 0 w 1021080"/>
                    <a:gd name="connsiteY0" fmla="*/ 0 h 758190"/>
                    <a:gd name="connsiteX1" fmla="*/ 1009650 w 1021080"/>
                    <a:gd name="connsiteY1" fmla="*/ 38481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6246 w 1021080"/>
                    <a:gd name="connsiteY4" fmla="*/ 64008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8203 w 1023037"/>
                    <a:gd name="connsiteY4" fmla="*/ 64008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605 w 1023037"/>
                    <a:gd name="connsiteY4" fmla="*/ 64770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62000"/>
                    <a:gd name="connsiteX1" fmla="*/ 1017374 w 1023037"/>
                    <a:gd name="connsiteY1" fmla="*/ 373380 h 762000"/>
                    <a:gd name="connsiteX2" fmla="*/ 1023037 w 1023037"/>
                    <a:gd name="connsiteY2" fmla="*/ 457200 h 762000"/>
                    <a:gd name="connsiteX3" fmla="*/ 9371 w 1023037"/>
                    <a:gd name="connsiteY3" fmla="*/ 762000 h 762000"/>
                    <a:gd name="connsiteX4" fmla="*/ 3605 w 1023037"/>
                    <a:gd name="connsiteY4" fmla="*/ 647700 h 762000"/>
                    <a:gd name="connsiteX5" fmla="*/ 832229 w 1023037"/>
                    <a:gd name="connsiteY5" fmla="*/ 407670 h 762000"/>
                    <a:gd name="connsiteX6" fmla="*/ 0 w 1023037"/>
                    <a:gd name="connsiteY6" fmla="*/ 118110 h 762000"/>
                    <a:gd name="connsiteX7" fmla="*/ 1957 w 1023037"/>
                    <a:gd name="connsiteY7" fmla="*/ 0 h 76200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832229 w 1023037"/>
                    <a:gd name="connsiteY5" fmla="*/ 407670 h 769620"/>
                    <a:gd name="connsiteX6" fmla="*/ 0 w 1023037"/>
                    <a:gd name="connsiteY6" fmla="*/ 118110 h 769620"/>
                    <a:gd name="connsiteX7" fmla="*/ 1957 w 1023037"/>
                    <a:gd name="connsiteY7" fmla="*/ 0 h 76962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10608 w 1023037"/>
                    <a:gd name="connsiteY5" fmla="*/ 594360 h 769620"/>
                    <a:gd name="connsiteX6" fmla="*/ 832229 w 1023037"/>
                    <a:gd name="connsiteY6" fmla="*/ 407670 h 769620"/>
                    <a:gd name="connsiteX7" fmla="*/ 0 w 1023037"/>
                    <a:gd name="connsiteY7" fmla="*/ 118110 h 769620"/>
                    <a:gd name="connsiteX8" fmla="*/ 1957 w 1023037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835112 w 1025920"/>
                    <a:gd name="connsiteY6" fmla="*/ 40767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31319 w 1025920"/>
                    <a:gd name="connsiteY6" fmla="*/ 41148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28436 w 1025920"/>
                    <a:gd name="connsiteY6" fmla="*/ 40576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688071 w 1025920"/>
                    <a:gd name="connsiteY6" fmla="*/ 41719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13491 w 1025920"/>
                    <a:gd name="connsiteY4" fmla="*/ 594360 h 769620"/>
                    <a:gd name="connsiteX5" fmla="*/ 688071 w 1025920"/>
                    <a:gd name="connsiteY5" fmla="*/ 417195 h 769620"/>
                    <a:gd name="connsiteX6" fmla="*/ 0 w 1025920"/>
                    <a:gd name="connsiteY6" fmla="*/ 184785 h 769620"/>
                    <a:gd name="connsiteX7" fmla="*/ 4840 w 1025920"/>
                    <a:gd name="connsiteY7" fmla="*/ 0 h 769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25920" h="769620">
                      <a:moveTo>
                        <a:pt x="4840" y="0"/>
                      </a:moveTo>
                      <a:lnTo>
                        <a:pt x="1020257" y="373380"/>
                      </a:lnTo>
                      <a:lnTo>
                        <a:pt x="1025920" y="457200"/>
                      </a:lnTo>
                      <a:lnTo>
                        <a:pt x="9371" y="769620"/>
                      </a:lnTo>
                      <a:cubicBezTo>
                        <a:pt x="10744" y="711200"/>
                        <a:pt x="12118" y="652780"/>
                        <a:pt x="13491" y="594360"/>
                      </a:cubicBezTo>
                      <a:lnTo>
                        <a:pt x="688071" y="417195"/>
                      </a:lnTo>
                      <a:lnTo>
                        <a:pt x="0" y="184785"/>
                      </a:lnTo>
                      <a:cubicBezTo>
                        <a:pt x="652" y="145415"/>
                        <a:pt x="4188" y="39370"/>
                        <a:pt x="484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" name="フリーフォーム 96"/>
                <p:cNvSpPr/>
                <p:nvPr/>
              </p:nvSpPr>
              <p:spPr bwMode="auto">
                <a:xfrm flipH="1">
                  <a:off x="4278428" y="2213865"/>
                  <a:ext cx="189209" cy="214822"/>
                </a:xfrm>
                <a:custGeom>
                  <a:avLst/>
                  <a:gdLst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5715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864870 w 1101090"/>
                    <a:gd name="connsiteY4" fmla="*/ 41529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028700 w 1101090"/>
                    <a:gd name="connsiteY1" fmla="*/ 403860 h 758190"/>
                    <a:gd name="connsiteX2" fmla="*/ 1101090 w 1101090"/>
                    <a:gd name="connsiteY2" fmla="*/ 426720 h 758190"/>
                    <a:gd name="connsiteX3" fmla="*/ 30480 w 1101090"/>
                    <a:gd name="connsiteY3" fmla="*/ 758190 h 758190"/>
                    <a:gd name="connsiteX4" fmla="*/ 30480 w 1101090"/>
                    <a:gd name="connsiteY4" fmla="*/ 655320 h 758190"/>
                    <a:gd name="connsiteX5" fmla="*/ 864870 w 1101090"/>
                    <a:gd name="connsiteY5" fmla="*/ 415290 h 758190"/>
                    <a:gd name="connsiteX6" fmla="*/ 3810 w 1101090"/>
                    <a:gd name="connsiteY6" fmla="*/ 99060 h 758190"/>
                    <a:gd name="connsiteX7" fmla="*/ 0 w 1101090"/>
                    <a:gd name="connsiteY7" fmla="*/ 0 h 758190"/>
                    <a:gd name="connsiteX0" fmla="*/ 0 w 1028700"/>
                    <a:gd name="connsiteY0" fmla="*/ 0 h 758190"/>
                    <a:gd name="connsiteX1" fmla="*/ 1028700 w 1028700"/>
                    <a:gd name="connsiteY1" fmla="*/ 403860 h 758190"/>
                    <a:gd name="connsiteX2" fmla="*/ 1021080 w 1028700"/>
                    <a:gd name="connsiteY2" fmla="*/ 457200 h 758190"/>
                    <a:gd name="connsiteX3" fmla="*/ 30480 w 1028700"/>
                    <a:gd name="connsiteY3" fmla="*/ 758190 h 758190"/>
                    <a:gd name="connsiteX4" fmla="*/ 30480 w 1028700"/>
                    <a:gd name="connsiteY4" fmla="*/ 655320 h 758190"/>
                    <a:gd name="connsiteX5" fmla="*/ 864870 w 1028700"/>
                    <a:gd name="connsiteY5" fmla="*/ 415290 h 758190"/>
                    <a:gd name="connsiteX6" fmla="*/ 3810 w 1028700"/>
                    <a:gd name="connsiteY6" fmla="*/ 99060 h 758190"/>
                    <a:gd name="connsiteX7" fmla="*/ 0 w 1028700"/>
                    <a:gd name="connsiteY7" fmla="*/ 0 h 758190"/>
                    <a:gd name="connsiteX0" fmla="*/ 0 w 1021080"/>
                    <a:gd name="connsiteY0" fmla="*/ 0 h 758190"/>
                    <a:gd name="connsiteX1" fmla="*/ 1009650 w 1021080"/>
                    <a:gd name="connsiteY1" fmla="*/ 38481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6246 w 1021080"/>
                    <a:gd name="connsiteY4" fmla="*/ 64008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8203 w 1023037"/>
                    <a:gd name="connsiteY4" fmla="*/ 64008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605 w 1023037"/>
                    <a:gd name="connsiteY4" fmla="*/ 64770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62000"/>
                    <a:gd name="connsiteX1" fmla="*/ 1017374 w 1023037"/>
                    <a:gd name="connsiteY1" fmla="*/ 373380 h 762000"/>
                    <a:gd name="connsiteX2" fmla="*/ 1023037 w 1023037"/>
                    <a:gd name="connsiteY2" fmla="*/ 457200 h 762000"/>
                    <a:gd name="connsiteX3" fmla="*/ 9371 w 1023037"/>
                    <a:gd name="connsiteY3" fmla="*/ 762000 h 762000"/>
                    <a:gd name="connsiteX4" fmla="*/ 3605 w 1023037"/>
                    <a:gd name="connsiteY4" fmla="*/ 647700 h 762000"/>
                    <a:gd name="connsiteX5" fmla="*/ 832229 w 1023037"/>
                    <a:gd name="connsiteY5" fmla="*/ 407670 h 762000"/>
                    <a:gd name="connsiteX6" fmla="*/ 0 w 1023037"/>
                    <a:gd name="connsiteY6" fmla="*/ 118110 h 762000"/>
                    <a:gd name="connsiteX7" fmla="*/ 1957 w 1023037"/>
                    <a:gd name="connsiteY7" fmla="*/ 0 h 76200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832229 w 1023037"/>
                    <a:gd name="connsiteY5" fmla="*/ 407670 h 769620"/>
                    <a:gd name="connsiteX6" fmla="*/ 0 w 1023037"/>
                    <a:gd name="connsiteY6" fmla="*/ 118110 h 769620"/>
                    <a:gd name="connsiteX7" fmla="*/ 1957 w 1023037"/>
                    <a:gd name="connsiteY7" fmla="*/ 0 h 76962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10608 w 1023037"/>
                    <a:gd name="connsiteY5" fmla="*/ 594360 h 769620"/>
                    <a:gd name="connsiteX6" fmla="*/ 832229 w 1023037"/>
                    <a:gd name="connsiteY6" fmla="*/ 407670 h 769620"/>
                    <a:gd name="connsiteX7" fmla="*/ 0 w 1023037"/>
                    <a:gd name="connsiteY7" fmla="*/ 118110 h 769620"/>
                    <a:gd name="connsiteX8" fmla="*/ 1957 w 1023037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835112 w 1025920"/>
                    <a:gd name="connsiteY6" fmla="*/ 40767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31319 w 1025920"/>
                    <a:gd name="connsiteY6" fmla="*/ 41148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28436 w 1025920"/>
                    <a:gd name="connsiteY6" fmla="*/ 40576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688071 w 1025920"/>
                    <a:gd name="connsiteY6" fmla="*/ 41719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13491 w 1025920"/>
                    <a:gd name="connsiteY4" fmla="*/ 594360 h 769620"/>
                    <a:gd name="connsiteX5" fmla="*/ 688071 w 1025920"/>
                    <a:gd name="connsiteY5" fmla="*/ 417195 h 769620"/>
                    <a:gd name="connsiteX6" fmla="*/ 0 w 1025920"/>
                    <a:gd name="connsiteY6" fmla="*/ 184785 h 769620"/>
                    <a:gd name="connsiteX7" fmla="*/ 4840 w 1025920"/>
                    <a:gd name="connsiteY7" fmla="*/ 0 h 769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25920" h="769620">
                      <a:moveTo>
                        <a:pt x="4840" y="0"/>
                      </a:moveTo>
                      <a:lnTo>
                        <a:pt x="1020257" y="373380"/>
                      </a:lnTo>
                      <a:lnTo>
                        <a:pt x="1025920" y="457200"/>
                      </a:lnTo>
                      <a:lnTo>
                        <a:pt x="9371" y="769620"/>
                      </a:lnTo>
                      <a:cubicBezTo>
                        <a:pt x="10744" y="711200"/>
                        <a:pt x="12118" y="652780"/>
                        <a:pt x="13491" y="594360"/>
                      </a:cubicBezTo>
                      <a:lnTo>
                        <a:pt x="688071" y="417195"/>
                      </a:lnTo>
                      <a:lnTo>
                        <a:pt x="0" y="184785"/>
                      </a:lnTo>
                      <a:cubicBezTo>
                        <a:pt x="652" y="145415"/>
                        <a:pt x="4188" y="39370"/>
                        <a:pt x="484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3" name="グループ化 62"/>
              <p:cNvGrpSpPr/>
              <p:nvPr/>
            </p:nvGrpSpPr>
            <p:grpSpPr>
              <a:xfrm rot="589767" flipH="1">
                <a:off x="4431539" y="2087933"/>
                <a:ext cx="1922644" cy="2726902"/>
                <a:chOff x="5549771" y="2063671"/>
                <a:chExt cx="1922644" cy="2726902"/>
              </a:xfrm>
            </p:grpSpPr>
            <p:grpSp>
              <p:nvGrpSpPr>
                <p:cNvPr id="66" name="グループ化 65"/>
                <p:cNvGrpSpPr/>
                <p:nvPr/>
              </p:nvGrpSpPr>
              <p:grpSpPr>
                <a:xfrm rot="2376543">
                  <a:off x="5549771" y="2063671"/>
                  <a:ext cx="1922644" cy="2726902"/>
                  <a:chOff x="4018864" y="1717572"/>
                  <a:chExt cx="812731" cy="1152704"/>
                </a:xfrm>
              </p:grpSpPr>
              <p:grpSp>
                <p:nvGrpSpPr>
                  <p:cNvPr id="69" name="グループ化 68"/>
                  <p:cNvGrpSpPr/>
                  <p:nvPr/>
                </p:nvGrpSpPr>
                <p:grpSpPr>
                  <a:xfrm rot="19800000">
                    <a:off x="4018864" y="1717572"/>
                    <a:ext cx="812731" cy="1152704"/>
                    <a:chOff x="6471153" y="3075942"/>
                    <a:chExt cx="812731" cy="1152704"/>
                  </a:xfrm>
                  <a:solidFill>
                    <a:schemeClr val="tx1"/>
                  </a:solidFill>
                </p:grpSpPr>
                <p:sp>
                  <p:nvSpPr>
                    <p:cNvPr id="83" name="Oval 25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657270" y="3075942"/>
                      <a:ext cx="288925" cy="288925"/>
                    </a:xfrm>
                    <a:prstGeom prst="ellipse">
                      <a:avLst/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4" name="AutoShape 256"/>
                    <p:cNvSpPr>
                      <a:spLocks noChangeArrowheads="1"/>
                    </p:cNvSpPr>
                    <p:nvPr/>
                  </p:nvSpPr>
                  <p:spPr bwMode="auto">
                    <a:xfrm rot="21160244">
                      <a:off x="6734059" y="3315763"/>
                      <a:ext cx="266700" cy="53975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85" name="グループ化 84"/>
                    <p:cNvGrpSpPr/>
                    <p:nvPr/>
                  </p:nvGrpSpPr>
                  <p:grpSpPr>
                    <a:xfrm rot="20989763">
                      <a:off x="6508389" y="3743884"/>
                      <a:ext cx="384662" cy="399541"/>
                      <a:chOff x="6555250" y="3682375"/>
                      <a:chExt cx="384662" cy="399541"/>
                    </a:xfrm>
                    <a:grpFill/>
                  </p:grpSpPr>
                  <p:sp>
                    <p:nvSpPr>
                      <p:cNvPr id="93" name="AutoShape 261"/>
                      <p:cNvSpPr>
                        <a:spLocks noChangeArrowheads="1"/>
                      </p:cNvSpPr>
                      <p:nvPr/>
                    </p:nvSpPr>
                    <p:spPr bwMode="auto">
                      <a:xfrm rot="6300000">
                        <a:off x="6692262" y="3795087"/>
                        <a:ext cx="360362" cy="134938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94" name="AutoShape 262"/>
                      <p:cNvSpPr>
                        <a:spLocks noChangeArrowheads="1"/>
                      </p:cNvSpPr>
                      <p:nvPr/>
                    </p:nvSpPr>
                    <p:spPr bwMode="auto">
                      <a:xfrm rot="9543337">
                        <a:off x="6555250" y="3946979"/>
                        <a:ext cx="360363" cy="13493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  <p:sp>
                  <p:nvSpPr>
                    <p:cNvPr id="86" name="AutoShape 264"/>
                    <p:cNvSpPr>
                      <a:spLocks noChangeArrowheads="1"/>
                    </p:cNvSpPr>
                    <p:nvPr/>
                  </p:nvSpPr>
                  <p:spPr bwMode="auto">
                    <a:xfrm rot="2262354">
                      <a:off x="6853917" y="3787774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7" name="AutoShape 265"/>
                    <p:cNvSpPr>
                      <a:spLocks noChangeArrowheads="1"/>
                    </p:cNvSpPr>
                    <p:nvPr/>
                  </p:nvSpPr>
                  <p:spPr bwMode="auto">
                    <a:xfrm rot="4500000">
                      <a:off x="6977626" y="3980996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8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1535525">
                      <a:off x="6788295" y="3453147"/>
                      <a:ext cx="315913" cy="9048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9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967971" y="3423607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90" name="グループ化 89"/>
                    <p:cNvGrpSpPr/>
                    <p:nvPr/>
                  </p:nvGrpSpPr>
                  <p:grpSpPr>
                    <a:xfrm rot="2256681">
                      <a:off x="6471153" y="3378061"/>
                      <a:ext cx="328618" cy="375091"/>
                      <a:chOff x="6102574" y="3333375"/>
                      <a:chExt cx="315913" cy="375091"/>
                    </a:xfrm>
                    <a:grpFill/>
                  </p:grpSpPr>
                  <p:sp>
                    <p:nvSpPr>
                      <p:cNvPr id="91" name="AutoShape 278"/>
                      <p:cNvSpPr>
                        <a:spLocks noChangeArrowheads="1"/>
                      </p:cNvSpPr>
                      <p:nvPr/>
                    </p:nvSpPr>
                    <p:spPr bwMode="auto">
                      <a:xfrm rot="5372607">
                        <a:off x="6044253" y="3528232"/>
                        <a:ext cx="272738" cy="87730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92" name="AutoShape 279"/>
                      <p:cNvSpPr>
                        <a:spLocks noChangeArrowheads="1"/>
                      </p:cNvSpPr>
                      <p:nvPr/>
                    </p:nvSpPr>
                    <p:spPr bwMode="auto">
                      <a:xfrm rot="18900000">
                        <a:off x="6102574" y="3333375"/>
                        <a:ext cx="315913" cy="9048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</p:grpSp>
              <p:grpSp>
                <p:nvGrpSpPr>
                  <p:cNvPr id="70" name="グループ化 69"/>
                  <p:cNvGrpSpPr/>
                  <p:nvPr/>
                </p:nvGrpSpPr>
                <p:grpSpPr>
                  <a:xfrm rot="19800000">
                    <a:off x="4018864" y="1717572"/>
                    <a:ext cx="812731" cy="1152704"/>
                    <a:chOff x="6471153" y="3075942"/>
                    <a:chExt cx="812731" cy="1152704"/>
                  </a:xfrm>
                </p:grpSpPr>
                <p:sp>
                  <p:nvSpPr>
                    <p:cNvPr id="71" name="Oval 25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657270" y="3075942"/>
                      <a:ext cx="288925" cy="288925"/>
                    </a:xfrm>
                    <a:prstGeom prst="ellipse">
                      <a:avLst/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72" name="AutoShape 256"/>
                    <p:cNvSpPr>
                      <a:spLocks noChangeArrowheads="1"/>
                    </p:cNvSpPr>
                    <p:nvPr/>
                  </p:nvSpPr>
                  <p:spPr bwMode="auto">
                    <a:xfrm rot="21160244">
                      <a:off x="6734059" y="3315763"/>
                      <a:ext cx="266700" cy="53975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73" name="グループ化 72"/>
                    <p:cNvGrpSpPr/>
                    <p:nvPr/>
                  </p:nvGrpSpPr>
                  <p:grpSpPr>
                    <a:xfrm rot="20989763">
                      <a:off x="6508389" y="3743884"/>
                      <a:ext cx="384662" cy="399541"/>
                      <a:chOff x="6555250" y="3682375"/>
                      <a:chExt cx="384662" cy="399541"/>
                    </a:xfrm>
                  </p:grpSpPr>
                  <p:sp>
                    <p:nvSpPr>
                      <p:cNvPr id="81" name="AutoShape 261"/>
                      <p:cNvSpPr>
                        <a:spLocks noChangeArrowheads="1"/>
                      </p:cNvSpPr>
                      <p:nvPr/>
                    </p:nvSpPr>
                    <p:spPr bwMode="auto">
                      <a:xfrm rot="6300000">
                        <a:off x="6692262" y="3795087"/>
                        <a:ext cx="360362" cy="134938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82" name="AutoShape 262"/>
                      <p:cNvSpPr>
                        <a:spLocks noChangeArrowheads="1"/>
                      </p:cNvSpPr>
                      <p:nvPr/>
                    </p:nvSpPr>
                    <p:spPr bwMode="auto">
                      <a:xfrm rot="9543337">
                        <a:off x="6555250" y="3946979"/>
                        <a:ext cx="360363" cy="13493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  <p:sp>
                  <p:nvSpPr>
                    <p:cNvPr id="74" name="AutoShape 264"/>
                    <p:cNvSpPr>
                      <a:spLocks noChangeArrowheads="1"/>
                    </p:cNvSpPr>
                    <p:nvPr/>
                  </p:nvSpPr>
                  <p:spPr bwMode="auto">
                    <a:xfrm rot="2262354">
                      <a:off x="6853917" y="3787774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75" name="AutoShape 265"/>
                    <p:cNvSpPr>
                      <a:spLocks noChangeArrowheads="1"/>
                    </p:cNvSpPr>
                    <p:nvPr/>
                  </p:nvSpPr>
                  <p:spPr bwMode="auto">
                    <a:xfrm rot="4500000">
                      <a:off x="6977626" y="3980996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76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1535525">
                      <a:off x="6788295" y="3453147"/>
                      <a:ext cx="315913" cy="9048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77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967971" y="3423607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78" name="グループ化 77"/>
                    <p:cNvGrpSpPr/>
                    <p:nvPr/>
                  </p:nvGrpSpPr>
                  <p:grpSpPr>
                    <a:xfrm rot="2256681">
                      <a:off x="6471153" y="3378061"/>
                      <a:ext cx="328618" cy="375091"/>
                      <a:chOff x="6102574" y="3333375"/>
                      <a:chExt cx="315913" cy="375091"/>
                    </a:xfrm>
                  </p:grpSpPr>
                  <p:sp>
                    <p:nvSpPr>
                      <p:cNvPr id="79" name="AutoShape 278"/>
                      <p:cNvSpPr>
                        <a:spLocks noChangeArrowheads="1"/>
                      </p:cNvSpPr>
                      <p:nvPr/>
                    </p:nvSpPr>
                    <p:spPr bwMode="auto">
                      <a:xfrm rot="5372607">
                        <a:off x="6044253" y="3528232"/>
                        <a:ext cx="272738" cy="87730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80" name="AutoShape 279"/>
                      <p:cNvSpPr>
                        <a:spLocks noChangeArrowheads="1"/>
                      </p:cNvSpPr>
                      <p:nvPr/>
                    </p:nvSpPr>
                    <p:spPr bwMode="auto">
                      <a:xfrm rot="18900000">
                        <a:off x="6102574" y="3333375"/>
                        <a:ext cx="315913" cy="9048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</p:grpSp>
            </p:grpSp>
            <p:sp>
              <p:nvSpPr>
                <p:cNvPr id="67" name="フリーフォーム 66"/>
                <p:cNvSpPr/>
                <p:nvPr/>
              </p:nvSpPr>
              <p:spPr bwMode="auto">
                <a:xfrm>
                  <a:off x="6457876" y="2213866"/>
                  <a:ext cx="189209" cy="214822"/>
                </a:xfrm>
                <a:custGeom>
                  <a:avLst/>
                  <a:gdLst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5715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864870 w 1101090"/>
                    <a:gd name="connsiteY4" fmla="*/ 41529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028700 w 1101090"/>
                    <a:gd name="connsiteY1" fmla="*/ 403860 h 758190"/>
                    <a:gd name="connsiteX2" fmla="*/ 1101090 w 1101090"/>
                    <a:gd name="connsiteY2" fmla="*/ 426720 h 758190"/>
                    <a:gd name="connsiteX3" fmla="*/ 30480 w 1101090"/>
                    <a:gd name="connsiteY3" fmla="*/ 758190 h 758190"/>
                    <a:gd name="connsiteX4" fmla="*/ 30480 w 1101090"/>
                    <a:gd name="connsiteY4" fmla="*/ 655320 h 758190"/>
                    <a:gd name="connsiteX5" fmla="*/ 864870 w 1101090"/>
                    <a:gd name="connsiteY5" fmla="*/ 415290 h 758190"/>
                    <a:gd name="connsiteX6" fmla="*/ 3810 w 1101090"/>
                    <a:gd name="connsiteY6" fmla="*/ 99060 h 758190"/>
                    <a:gd name="connsiteX7" fmla="*/ 0 w 1101090"/>
                    <a:gd name="connsiteY7" fmla="*/ 0 h 758190"/>
                    <a:gd name="connsiteX0" fmla="*/ 0 w 1028700"/>
                    <a:gd name="connsiteY0" fmla="*/ 0 h 758190"/>
                    <a:gd name="connsiteX1" fmla="*/ 1028700 w 1028700"/>
                    <a:gd name="connsiteY1" fmla="*/ 403860 h 758190"/>
                    <a:gd name="connsiteX2" fmla="*/ 1021080 w 1028700"/>
                    <a:gd name="connsiteY2" fmla="*/ 457200 h 758190"/>
                    <a:gd name="connsiteX3" fmla="*/ 30480 w 1028700"/>
                    <a:gd name="connsiteY3" fmla="*/ 758190 h 758190"/>
                    <a:gd name="connsiteX4" fmla="*/ 30480 w 1028700"/>
                    <a:gd name="connsiteY4" fmla="*/ 655320 h 758190"/>
                    <a:gd name="connsiteX5" fmla="*/ 864870 w 1028700"/>
                    <a:gd name="connsiteY5" fmla="*/ 415290 h 758190"/>
                    <a:gd name="connsiteX6" fmla="*/ 3810 w 1028700"/>
                    <a:gd name="connsiteY6" fmla="*/ 99060 h 758190"/>
                    <a:gd name="connsiteX7" fmla="*/ 0 w 1028700"/>
                    <a:gd name="connsiteY7" fmla="*/ 0 h 758190"/>
                    <a:gd name="connsiteX0" fmla="*/ 0 w 1021080"/>
                    <a:gd name="connsiteY0" fmla="*/ 0 h 758190"/>
                    <a:gd name="connsiteX1" fmla="*/ 1009650 w 1021080"/>
                    <a:gd name="connsiteY1" fmla="*/ 38481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6246 w 1021080"/>
                    <a:gd name="connsiteY4" fmla="*/ 64008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8203 w 1023037"/>
                    <a:gd name="connsiteY4" fmla="*/ 64008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605 w 1023037"/>
                    <a:gd name="connsiteY4" fmla="*/ 64770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62000"/>
                    <a:gd name="connsiteX1" fmla="*/ 1017374 w 1023037"/>
                    <a:gd name="connsiteY1" fmla="*/ 373380 h 762000"/>
                    <a:gd name="connsiteX2" fmla="*/ 1023037 w 1023037"/>
                    <a:gd name="connsiteY2" fmla="*/ 457200 h 762000"/>
                    <a:gd name="connsiteX3" fmla="*/ 9371 w 1023037"/>
                    <a:gd name="connsiteY3" fmla="*/ 762000 h 762000"/>
                    <a:gd name="connsiteX4" fmla="*/ 3605 w 1023037"/>
                    <a:gd name="connsiteY4" fmla="*/ 647700 h 762000"/>
                    <a:gd name="connsiteX5" fmla="*/ 832229 w 1023037"/>
                    <a:gd name="connsiteY5" fmla="*/ 407670 h 762000"/>
                    <a:gd name="connsiteX6" fmla="*/ 0 w 1023037"/>
                    <a:gd name="connsiteY6" fmla="*/ 118110 h 762000"/>
                    <a:gd name="connsiteX7" fmla="*/ 1957 w 1023037"/>
                    <a:gd name="connsiteY7" fmla="*/ 0 h 76200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832229 w 1023037"/>
                    <a:gd name="connsiteY5" fmla="*/ 407670 h 769620"/>
                    <a:gd name="connsiteX6" fmla="*/ 0 w 1023037"/>
                    <a:gd name="connsiteY6" fmla="*/ 118110 h 769620"/>
                    <a:gd name="connsiteX7" fmla="*/ 1957 w 1023037"/>
                    <a:gd name="connsiteY7" fmla="*/ 0 h 76962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10608 w 1023037"/>
                    <a:gd name="connsiteY5" fmla="*/ 594360 h 769620"/>
                    <a:gd name="connsiteX6" fmla="*/ 832229 w 1023037"/>
                    <a:gd name="connsiteY6" fmla="*/ 407670 h 769620"/>
                    <a:gd name="connsiteX7" fmla="*/ 0 w 1023037"/>
                    <a:gd name="connsiteY7" fmla="*/ 118110 h 769620"/>
                    <a:gd name="connsiteX8" fmla="*/ 1957 w 1023037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835112 w 1025920"/>
                    <a:gd name="connsiteY6" fmla="*/ 40767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31319 w 1025920"/>
                    <a:gd name="connsiteY6" fmla="*/ 41148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28436 w 1025920"/>
                    <a:gd name="connsiteY6" fmla="*/ 40576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688071 w 1025920"/>
                    <a:gd name="connsiteY6" fmla="*/ 41719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13491 w 1025920"/>
                    <a:gd name="connsiteY4" fmla="*/ 594360 h 769620"/>
                    <a:gd name="connsiteX5" fmla="*/ 688071 w 1025920"/>
                    <a:gd name="connsiteY5" fmla="*/ 417195 h 769620"/>
                    <a:gd name="connsiteX6" fmla="*/ 0 w 1025920"/>
                    <a:gd name="connsiteY6" fmla="*/ 184785 h 769620"/>
                    <a:gd name="connsiteX7" fmla="*/ 4840 w 1025920"/>
                    <a:gd name="connsiteY7" fmla="*/ 0 h 769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25920" h="769620">
                      <a:moveTo>
                        <a:pt x="4840" y="0"/>
                      </a:moveTo>
                      <a:lnTo>
                        <a:pt x="1020257" y="373380"/>
                      </a:lnTo>
                      <a:lnTo>
                        <a:pt x="1025920" y="457200"/>
                      </a:lnTo>
                      <a:lnTo>
                        <a:pt x="9371" y="769620"/>
                      </a:lnTo>
                      <a:cubicBezTo>
                        <a:pt x="10744" y="711200"/>
                        <a:pt x="12118" y="652780"/>
                        <a:pt x="13491" y="594360"/>
                      </a:cubicBezTo>
                      <a:lnTo>
                        <a:pt x="688071" y="417195"/>
                      </a:lnTo>
                      <a:lnTo>
                        <a:pt x="0" y="184785"/>
                      </a:lnTo>
                      <a:cubicBezTo>
                        <a:pt x="652" y="145415"/>
                        <a:pt x="4188" y="39370"/>
                        <a:pt x="484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フリーフォーム 67"/>
                <p:cNvSpPr/>
                <p:nvPr/>
              </p:nvSpPr>
              <p:spPr bwMode="auto">
                <a:xfrm flipH="1">
                  <a:off x="6637580" y="2213866"/>
                  <a:ext cx="189209" cy="214822"/>
                </a:xfrm>
                <a:custGeom>
                  <a:avLst/>
                  <a:gdLst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5715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864870 w 1101090"/>
                    <a:gd name="connsiteY4" fmla="*/ 41529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028700 w 1101090"/>
                    <a:gd name="connsiteY1" fmla="*/ 403860 h 758190"/>
                    <a:gd name="connsiteX2" fmla="*/ 1101090 w 1101090"/>
                    <a:gd name="connsiteY2" fmla="*/ 426720 h 758190"/>
                    <a:gd name="connsiteX3" fmla="*/ 30480 w 1101090"/>
                    <a:gd name="connsiteY3" fmla="*/ 758190 h 758190"/>
                    <a:gd name="connsiteX4" fmla="*/ 30480 w 1101090"/>
                    <a:gd name="connsiteY4" fmla="*/ 655320 h 758190"/>
                    <a:gd name="connsiteX5" fmla="*/ 864870 w 1101090"/>
                    <a:gd name="connsiteY5" fmla="*/ 415290 h 758190"/>
                    <a:gd name="connsiteX6" fmla="*/ 3810 w 1101090"/>
                    <a:gd name="connsiteY6" fmla="*/ 99060 h 758190"/>
                    <a:gd name="connsiteX7" fmla="*/ 0 w 1101090"/>
                    <a:gd name="connsiteY7" fmla="*/ 0 h 758190"/>
                    <a:gd name="connsiteX0" fmla="*/ 0 w 1028700"/>
                    <a:gd name="connsiteY0" fmla="*/ 0 h 758190"/>
                    <a:gd name="connsiteX1" fmla="*/ 1028700 w 1028700"/>
                    <a:gd name="connsiteY1" fmla="*/ 403860 h 758190"/>
                    <a:gd name="connsiteX2" fmla="*/ 1021080 w 1028700"/>
                    <a:gd name="connsiteY2" fmla="*/ 457200 h 758190"/>
                    <a:gd name="connsiteX3" fmla="*/ 30480 w 1028700"/>
                    <a:gd name="connsiteY3" fmla="*/ 758190 h 758190"/>
                    <a:gd name="connsiteX4" fmla="*/ 30480 w 1028700"/>
                    <a:gd name="connsiteY4" fmla="*/ 655320 h 758190"/>
                    <a:gd name="connsiteX5" fmla="*/ 864870 w 1028700"/>
                    <a:gd name="connsiteY5" fmla="*/ 415290 h 758190"/>
                    <a:gd name="connsiteX6" fmla="*/ 3810 w 1028700"/>
                    <a:gd name="connsiteY6" fmla="*/ 99060 h 758190"/>
                    <a:gd name="connsiteX7" fmla="*/ 0 w 1028700"/>
                    <a:gd name="connsiteY7" fmla="*/ 0 h 758190"/>
                    <a:gd name="connsiteX0" fmla="*/ 0 w 1021080"/>
                    <a:gd name="connsiteY0" fmla="*/ 0 h 758190"/>
                    <a:gd name="connsiteX1" fmla="*/ 1009650 w 1021080"/>
                    <a:gd name="connsiteY1" fmla="*/ 38481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6246 w 1021080"/>
                    <a:gd name="connsiteY4" fmla="*/ 64008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8203 w 1023037"/>
                    <a:gd name="connsiteY4" fmla="*/ 64008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605 w 1023037"/>
                    <a:gd name="connsiteY4" fmla="*/ 64770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62000"/>
                    <a:gd name="connsiteX1" fmla="*/ 1017374 w 1023037"/>
                    <a:gd name="connsiteY1" fmla="*/ 373380 h 762000"/>
                    <a:gd name="connsiteX2" fmla="*/ 1023037 w 1023037"/>
                    <a:gd name="connsiteY2" fmla="*/ 457200 h 762000"/>
                    <a:gd name="connsiteX3" fmla="*/ 9371 w 1023037"/>
                    <a:gd name="connsiteY3" fmla="*/ 762000 h 762000"/>
                    <a:gd name="connsiteX4" fmla="*/ 3605 w 1023037"/>
                    <a:gd name="connsiteY4" fmla="*/ 647700 h 762000"/>
                    <a:gd name="connsiteX5" fmla="*/ 832229 w 1023037"/>
                    <a:gd name="connsiteY5" fmla="*/ 407670 h 762000"/>
                    <a:gd name="connsiteX6" fmla="*/ 0 w 1023037"/>
                    <a:gd name="connsiteY6" fmla="*/ 118110 h 762000"/>
                    <a:gd name="connsiteX7" fmla="*/ 1957 w 1023037"/>
                    <a:gd name="connsiteY7" fmla="*/ 0 h 76200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832229 w 1023037"/>
                    <a:gd name="connsiteY5" fmla="*/ 407670 h 769620"/>
                    <a:gd name="connsiteX6" fmla="*/ 0 w 1023037"/>
                    <a:gd name="connsiteY6" fmla="*/ 118110 h 769620"/>
                    <a:gd name="connsiteX7" fmla="*/ 1957 w 1023037"/>
                    <a:gd name="connsiteY7" fmla="*/ 0 h 76962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10608 w 1023037"/>
                    <a:gd name="connsiteY5" fmla="*/ 594360 h 769620"/>
                    <a:gd name="connsiteX6" fmla="*/ 832229 w 1023037"/>
                    <a:gd name="connsiteY6" fmla="*/ 407670 h 769620"/>
                    <a:gd name="connsiteX7" fmla="*/ 0 w 1023037"/>
                    <a:gd name="connsiteY7" fmla="*/ 118110 h 769620"/>
                    <a:gd name="connsiteX8" fmla="*/ 1957 w 1023037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835112 w 1025920"/>
                    <a:gd name="connsiteY6" fmla="*/ 40767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31319 w 1025920"/>
                    <a:gd name="connsiteY6" fmla="*/ 41148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28436 w 1025920"/>
                    <a:gd name="connsiteY6" fmla="*/ 40576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688071 w 1025920"/>
                    <a:gd name="connsiteY6" fmla="*/ 41719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13491 w 1025920"/>
                    <a:gd name="connsiteY4" fmla="*/ 594360 h 769620"/>
                    <a:gd name="connsiteX5" fmla="*/ 688071 w 1025920"/>
                    <a:gd name="connsiteY5" fmla="*/ 417195 h 769620"/>
                    <a:gd name="connsiteX6" fmla="*/ 0 w 1025920"/>
                    <a:gd name="connsiteY6" fmla="*/ 184785 h 769620"/>
                    <a:gd name="connsiteX7" fmla="*/ 4840 w 1025920"/>
                    <a:gd name="connsiteY7" fmla="*/ 0 h 769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25920" h="769620">
                      <a:moveTo>
                        <a:pt x="4840" y="0"/>
                      </a:moveTo>
                      <a:lnTo>
                        <a:pt x="1020257" y="373380"/>
                      </a:lnTo>
                      <a:lnTo>
                        <a:pt x="1025920" y="457200"/>
                      </a:lnTo>
                      <a:lnTo>
                        <a:pt x="9371" y="769620"/>
                      </a:lnTo>
                      <a:cubicBezTo>
                        <a:pt x="10744" y="711200"/>
                        <a:pt x="12118" y="652780"/>
                        <a:pt x="13491" y="594360"/>
                      </a:cubicBezTo>
                      <a:lnTo>
                        <a:pt x="688071" y="417195"/>
                      </a:lnTo>
                      <a:lnTo>
                        <a:pt x="0" y="184785"/>
                      </a:lnTo>
                      <a:cubicBezTo>
                        <a:pt x="652" y="145415"/>
                        <a:pt x="4188" y="39370"/>
                        <a:pt x="484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4" name="星 16 63"/>
              <p:cNvSpPr/>
              <p:nvPr/>
            </p:nvSpPr>
            <p:spPr bwMode="auto">
              <a:xfrm>
                <a:off x="4350842" y="1685057"/>
                <a:ext cx="922198" cy="922198"/>
              </a:xfrm>
              <a:prstGeom prst="star16">
                <a:avLst>
                  <a:gd name="adj" fmla="val 34924"/>
                </a:avLst>
              </a:pr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星 16 64"/>
              <p:cNvSpPr/>
              <p:nvPr/>
            </p:nvSpPr>
            <p:spPr bwMode="auto">
              <a:xfrm>
                <a:off x="4472762" y="1802083"/>
                <a:ext cx="678358" cy="678358"/>
              </a:xfrm>
              <a:prstGeom prst="star16">
                <a:avLst>
                  <a:gd name="adj" fmla="val 34924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" name="グループ化 2"/>
            <p:cNvGrpSpPr/>
            <p:nvPr/>
          </p:nvGrpSpPr>
          <p:grpSpPr>
            <a:xfrm>
              <a:off x="943707" y="3923413"/>
              <a:ext cx="2903301" cy="2115857"/>
              <a:chOff x="943707" y="3923413"/>
              <a:chExt cx="2903301" cy="2115857"/>
            </a:xfrm>
          </p:grpSpPr>
          <p:sp>
            <p:nvSpPr>
              <p:cNvPr id="2" name="正方形/長方形 1"/>
              <p:cNvSpPr/>
              <p:nvPr/>
            </p:nvSpPr>
            <p:spPr>
              <a:xfrm>
                <a:off x="943707" y="412153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5" name="正方形/長方形 124"/>
              <p:cNvSpPr/>
              <p:nvPr/>
            </p:nvSpPr>
            <p:spPr>
              <a:xfrm>
                <a:off x="1050387" y="392341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6" name="正方形/長方形 125"/>
              <p:cNvSpPr/>
              <p:nvPr/>
            </p:nvSpPr>
            <p:spPr>
              <a:xfrm>
                <a:off x="1614267" y="508165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正方形/長方形 126"/>
              <p:cNvSpPr/>
              <p:nvPr/>
            </p:nvSpPr>
            <p:spPr>
              <a:xfrm>
                <a:off x="1720947" y="488353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8" name="正方形/長方形 127"/>
              <p:cNvSpPr/>
              <p:nvPr/>
            </p:nvSpPr>
            <p:spPr>
              <a:xfrm>
                <a:off x="1050386" y="5993551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9" name="正方形/長方形 128"/>
              <p:cNvSpPr/>
              <p:nvPr/>
            </p:nvSpPr>
            <p:spPr>
              <a:xfrm>
                <a:off x="1157066" y="5795431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0" name="グループ化 129"/>
            <p:cNvGrpSpPr/>
            <p:nvPr/>
          </p:nvGrpSpPr>
          <p:grpSpPr>
            <a:xfrm flipH="1">
              <a:off x="5981658" y="3923413"/>
              <a:ext cx="2903301" cy="2115857"/>
              <a:chOff x="943707" y="3923413"/>
              <a:chExt cx="2903301" cy="2115857"/>
            </a:xfrm>
          </p:grpSpPr>
          <p:sp>
            <p:nvSpPr>
              <p:cNvPr id="131" name="正方形/長方形 130"/>
              <p:cNvSpPr/>
              <p:nvPr/>
            </p:nvSpPr>
            <p:spPr>
              <a:xfrm>
                <a:off x="943707" y="412153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2" name="正方形/長方形 131"/>
              <p:cNvSpPr/>
              <p:nvPr/>
            </p:nvSpPr>
            <p:spPr>
              <a:xfrm>
                <a:off x="1050387" y="392341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3" name="正方形/長方形 132"/>
              <p:cNvSpPr/>
              <p:nvPr/>
            </p:nvSpPr>
            <p:spPr>
              <a:xfrm>
                <a:off x="1614267" y="508165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4" name="正方形/長方形 133"/>
              <p:cNvSpPr/>
              <p:nvPr/>
            </p:nvSpPr>
            <p:spPr>
              <a:xfrm>
                <a:off x="1720947" y="488353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5" name="正方形/長方形 134"/>
              <p:cNvSpPr/>
              <p:nvPr/>
            </p:nvSpPr>
            <p:spPr>
              <a:xfrm>
                <a:off x="1050386" y="5993551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6" name="正方形/長方形 135"/>
              <p:cNvSpPr/>
              <p:nvPr/>
            </p:nvSpPr>
            <p:spPr>
              <a:xfrm>
                <a:off x="1157066" y="5795431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37" name="テキスト ボックス 136"/>
          <p:cNvSpPr txBox="1"/>
          <p:nvPr/>
        </p:nvSpPr>
        <p:spPr>
          <a:xfrm rot="1354532">
            <a:off x="849612" y="2275537"/>
            <a:ext cx="2113196" cy="264687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66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ぶ</a:t>
            </a:r>
            <a:endParaRPr kumimoji="1" lang="ja-JP" altLang="en-US" sz="166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138" name="テキスト ボックス 137"/>
          <p:cNvSpPr txBox="1"/>
          <p:nvPr/>
        </p:nvSpPr>
        <p:spPr>
          <a:xfrm rot="1613823">
            <a:off x="6612799" y="125303"/>
            <a:ext cx="2171724" cy="264687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66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な</a:t>
            </a:r>
            <a:endParaRPr kumimoji="1" lang="ja-JP" altLang="en-US" sz="166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139" name="テキスト ボックス 138"/>
          <p:cNvSpPr txBox="1"/>
          <p:nvPr/>
        </p:nvSpPr>
        <p:spPr>
          <a:xfrm rot="20999080">
            <a:off x="7197969" y="2311561"/>
            <a:ext cx="2171724" cy="264687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66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い</a:t>
            </a:r>
            <a:endParaRPr kumimoji="1" lang="ja-JP" altLang="en-US" sz="166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140" name="テキスト ボックス 139"/>
          <p:cNvSpPr txBox="1"/>
          <p:nvPr/>
        </p:nvSpPr>
        <p:spPr>
          <a:xfrm rot="20999080">
            <a:off x="561979" y="19376"/>
            <a:ext cx="2113196" cy="264687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66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あ</a:t>
            </a:r>
            <a:endParaRPr kumimoji="1" lang="ja-JP" altLang="en-US" sz="166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572007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テキスト ボックス 21"/>
          <p:cNvSpPr txBox="1"/>
          <p:nvPr/>
        </p:nvSpPr>
        <p:spPr>
          <a:xfrm>
            <a:off x="5945" y="272260"/>
            <a:ext cx="9900055" cy="144655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88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大変危険です</a:t>
            </a:r>
            <a:r>
              <a:rPr kumimoji="1" lang="en-US" altLang="ja-JP" sz="88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8800" b="1" spc="50" dirty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1" name="グループ化 30"/>
          <p:cNvGrpSpPr/>
          <p:nvPr/>
        </p:nvGrpSpPr>
        <p:grpSpPr>
          <a:xfrm>
            <a:off x="1803803" y="1663367"/>
            <a:ext cx="6033357" cy="3329506"/>
            <a:chOff x="943707" y="1954652"/>
            <a:chExt cx="7941252" cy="4382378"/>
          </a:xfrm>
        </p:grpSpPr>
        <p:grpSp>
          <p:nvGrpSpPr>
            <p:cNvPr id="36" name="グループ化 35"/>
            <p:cNvGrpSpPr/>
            <p:nvPr/>
          </p:nvGrpSpPr>
          <p:grpSpPr>
            <a:xfrm>
              <a:off x="2762259" y="1954652"/>
              <a:ext cx="4263598" cy="4382378"/>
              <a:chOff x="3190619" y="1563137"/>
              <a:chExt cx="3163564" cy="3251698"/>
            </a:xfrm>
          </p:grpSpPr>
          <p:sp>
            <p:nvSpPr>
              <p:cNvPr id="51" name="星 16 50"/>
              <p:cNvSpPr/>
              <p:nvPr/>
            </p:nvSpPr>
            <p:spPr bwMode="auto">
              <a:xfrm>
                <a:off x="4228922" y="1563137"/>
                <a:ext cx="1166038" cy="1166038"/>
              </a:xfrm>
              <a:prstGeom prst="star16">
                <a:avLst>
                  <a:gd name="adj" fmla="val 34924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2" name="グループ化 51"/>
              <p:cNvGrpSpPr/>
              <p:nvPr/>
            </p:nvGrpSpPr>
            <p:grpSpPr>
              <a:xfrm rot="21156486">
                <a:off x="3190619" y="2063670"/>
                <a:ext cx="1922644" cy="2726902"/>
                <a:chOff x="3190619" y="2063670"/>
                <a:chExt cx="1922644" cy="2726902"/>
              </a:xfrm>
            </p:grpSpPr>
            <p:grpSp>
              <p:nvGrpSpPr>
                <p:cNvPr id="92" name="グループ化 91"/>
                <p:cNvGrpSpPr/>
                <p:nvPr/>
              </p:nvGrpSpPr>
              <p:grpSpPr>
                <a:xfrm rot="2376543">
                  <a:off x="3190619" y="2063670"/>
                  <a:ext cx="1922644" cy="2726902"/>
                  <a:chOff x="4018864" y="1717572"/>
                  <a:chExt cx="812731" cy="1152704"/>
                </a:xfrm>
              </p:grpSpPr>
              <p:grpSp>
                <p:nvGrpSpPr>
                  <p:cNvPr id="95" name="グループ化 94"/>
                  <p:cNvGrpSpPr/>
                  <p:nvPr/>
                </p:nvGrpSpPr>
                <p:grpSpPr>
                  <a:xfrm rot="19800000">
                    <a:off x="4018864" y="1717572"/>
                    <a:ext cx="812731" cy="1152704"/>
                    <a:chOff x="6471153" y="3075942"/>
                    <a:chExt cx="812731" cy="1152704"/>
                  </a:xfrm>
                  <a:solidFill>
                    <a:schemeClr val="tx1"/>
                  </a:solidFill>
                </p:grpSpPr>
                <p:sp>
                  <p:nvSpPr>
                    <p:cNvPr id="109" name="Oval 25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657270" y="3075942"/>
                      <a:ext cx="288925" cy="288925"/>
                    </a:xfrm>
                    <a:prstGeom prst="ellipse">
                      <a:avLst/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10" name="AutoShape 256"/>
                    <p:cNvSpPr>
                      <a:spLocks noChangeArrowheads="1"/>
                    </p:cNvSpPr>
                    <p:nvPr/>
                  </p:nvSpPr>
                  <p:spPr bwMode="auto">
                    <a:xfrm rot="21160244">
                      <a:off x="6734059" y="3315763"/>
                      <a:ext cx="266700" cy="53975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111" name="グループ化 110"/>
                    <p:cNvGrpSpPr/>
                    <p:nvPr/>
                  </p:nvGrpSpPr>
                  <p:grpSpPr>
                    <a:xfrm rot="20989763">
                      <a:off x="6508389" y="3743884"/>
                      <a:ext cx="384662" cy="399541"/>
                      <a:chOff x="6555250" y="3682375"/>
                      <a:chExt cx="384662" cy="399541"/>
                    </a:xfrm>
                    <a:grpFill/>
                  </p:grpSpPr>
                  <p:sp>
                    <p:nvSpPr>
                      <p:cNvPr id="119" name="AutoShape 261"/>
                      <p:cNvSpPr>
                        <a:spLocks noChangeArrowheads="1"/>
                      </p:cNvSpPr>
                      <p:nvPr/>
                    </p:nvSpPr>
                    <p:spPr bwMode="auto">
                      <a:xfrm rot="6300000">
                        <a:off x="6692262" y="3795087"/>
                        <a:ext cx="360362" cy="134938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120" name="AutoShape 262"/>
                      <p:cNvSpPr>
                        <a:spLocks noChangeArrowheads="1"/>
                      </p:cNvSpPr>
                      <p:nvPr/>
                    </p:nvSpPr>
                    <p:spPr bwMode="auto">
                      <a:xfrm rot="9543337">
                        <a:off x="6555250" y="3946979"/>
                        <a:ext cx="360363" cy="13493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  <p:sp>
                  <p:nvSpPr>
                    <p:cNvPr id="112" name="AutoShape 264"/>
                    <p:cNvSpPr>
                      <a:spLocks noChangeArrowheads="1"/>
                    </p:cNvSpPr>
                    <p:nvPr/>
                  </p:nvSpPr>
                  <p:spPr bwMode="auto">
                    <a:xfrm rot="2262354">
                      <a:off x="6853917" y="3787774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13" name="AutoShape 265"/>
                    <p:cNvSpPr>
                      <a:spLocks noChangeArrowheads="1"/>
                    </p:cNvSpPr>
                    <p:nvPr/>
                  </p:nvSpPr>
                  <p:spPr bwMode="auto">
                    <a:xfrm rot="4500000">
                      <a:off x="6977626" y="3980996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14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1535525">
                      <a:off x="6788295" y="3453147"/>
                      <a:ext cx="315913" cy="9048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15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967971" y="3423607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116" name="グループ化 115"/>
                    <p:cNvGrpSpPr/>
                    <p:nvPr/>
                  </p:nvGrpSpPr>
                  <p:grpSpPr>
                    <a:xfrm rot="2256681">
                      <a:off x="6471153" y="3378061"/>
                      <a:ext cx="328618" cy="375091"/>
                      <a:chOff x="6102574" y="3333375"/>
                      <a:chExt cx="315913" cy="375091"/>
                    </a:xfrm>
                    <a:grpFill/>
                  </p:grpSpPr>
                  <p:sp>
                    <p:nvSpPr>
                      <p:cNvPr id="117" name="AutoShape 278"/>
                      <p:cNvSpPr>
                        <a:spLocks noChangeArrowheads="1"/>
                      </p:cNvSpPr>
                      <p:nvPr/>
                    </p:nvSpPr>
                    <p:spPr bwMode="auto">
                      <a:xfrm rot="5372607">
                        <a:off x="6044253" y="3528232"/>
                        <a:ext cx="272738" cy="87730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118" name="AutoShape 279"/>
                      <p:cNvSpPr>
                        <a:spLocks noChangeArrowheads="1"/>
                      </p:cNvSpPr>
                      <p:nvPr/>
                    </p:nvSpPr>
                    <p:spPr bwMode="auto">
                      <a:xfrm rot="18900000">
                        <a:off x="6102574" y="3333375"/>
                        <a:ext cx="315913" cy="9048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</p:grpSp>
              <p:grpSp>
                <p:nvGrpSpPr>
                  <p:cNvPr id="96" name="グループ化 95"/>
                  <p:cNvGrpSpPr/>
                  <p:nvPr/>
                </p:nvGrpSpPr>
                <p:grpSpPr>
                  <a:xfrm rot="19800000">
                    <a:off x="4018864" y="1717572"/>
                    <a:ext cx="812731" cy="1152704"/>
                    <a:chOff x="6471153" y="3075942"/>
                    <a:chExt cx="812731" cy="1152704"/>
                  </a:xfrm>
                </p:grpSpPr>
                <p:sp>
                  <p:nvSpPr>
                    <p:cNvPr id="97" name="Oval 25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657270" y="3075942"/>
                      <a:ext cx="288925" cy="288925"/>
                    </a:xfrm>
                    <a:prstGeom prst="ellipse">
                      <a:avLst/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98" name="AutoShape 256"/>
                    <p:cNvSpPr>
                      <a:spLocks noChangeArrowheads="1"/>
                    </p:cNvSpPr>
                    <p:nvPr/>
                  </p:nvSpPr>
                  <p:spPr bwMode="auto">
                    <a:xfrm rot="21160244">
                      <a:off x="6734059" y="3315763"/>
                      <a:ext cx="266700" cy="53975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99" name="グループ化 98"/>
                    <p:cNvGrpSpPr/>
                    <p:nvPr/>
                  </p:nvGrpSpPr>
                  <p:grpSpPr>
                    <a:xfrm rot="20989763">
                      <a:off x="6508389" y="3743884"/>
                      <a:ext cx="384662" cy="399541"/>
                      <a:chOff x="6555250" y="3682375"/>
                      <a:chExt cx="384662" cy="399541"/>
                    </a:xfrm>
                  </p:grpSpPr>
                  <p:sp>
                    <p:nvSpPr>
                      <p:cNvPr id="107" name="AutoShape 261"/>
                      <p:cNvSpPr>
                        <a:spLocks noChangeArrowheads="1"/>
                      </p:cNvSpPr>
                      <p:nvPr/>
                    </p:nvSpPr>
                    <p:spPr bwMode="auto">
                      <a:xfrm rot="6300000">
                        <a:off x="6692262" y="3795087"/>
                        <a:ext cx="360362" cy="134938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108" name="AutoShape 262"/>
                      <p:cNvSpPr>
                        <a:spLocks noChangeArrowheads="1"/>
                      </p:cNvSpPr>
                      <p:nvPr/>
                    </p:nvSpPr>
                    <p:spPr bwMode="auto">
                      <a:xfrm rot="9543337">
                        <a:off x="6555250" y="3946979"/>
                        <a:ext cx="360363" cy="13493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  <p:sp>
                  <p:nvSpPr>
                    <p:cNvPr id="100" name="AutoShape 264"/>
                    <p:cNvSpPr>
                      <a:spLocks noChangeArrowheads="1"/>
                    </p:cNvSpPr>
                    <p:nvPr/>
                  </p:nvSpPr>
                  <p:spPr bwMode="auto">
                    <a:xfrm rot="2262354">
                      <a:off x="6853917" y="3787774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01" name="AutoShape 265"/>
                    <p:cNvSpPr>
                      <a:spLocks noChangeArrowheads="1"/>
                    </p:cNvSpPr>
                    <p:nvPr/>
                  </p:nvSpPr>
                  <p:spPr bwMode="auto">
                    <a:xfrm rot="4500000">
                      <a:off x="6977626" y="3980996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02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1535525">
                      <a:off x="6788295" y="3453147"/>
                      <a:ext cx="315913" cy="9048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03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967971" y="3423607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104" name="グループ化 103"/>
                    <p:cNvGrpSpPr/>
                    <p:nvPr/>
                  </p:nvGrpSpPr>
                  <p:grpSpPr>
                    <a:xfrm rot="2256681">
                      <a:off x="6471153" y="3378061"/>
                      <a:ext cx="328618" cy="375091"/>
                      <a:chOff x="6102574" y="3333375"/>
                      <a:chExt cx="315913" cy="375091"/>
                    </a:xfrm>
                  </p:grpSpPr>
                  <p:sp>
                    <p:nvSpPr>
                      <p:cNvPr id="105" name="AutoShape 278"/>
                      <p:cNvSpPr>
                        <a:spLocks noChangeArrowheads="1"/>
                      </p:cNvSpPr>
                      <p:nvPr/>
                    </p:nvSpPr>
                    <p:spPr bwMode="auto">
                      <a:xfrm rot="5372607">
                        <a:off x="6044253" y="3528232"/>
                        <a:ext cx="272738" cy="87730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106" name="AutoShape 279"/>
                      <p:cNvSpPr>
                        <a:spLocks noChangeArrowheads="1"/>
                      </p:cNvSpPr>
                      <p:nvPr/>
                    </p:nvSpPr>
                    <p:spPr bwMode="auto">
                      <a:xfrm rot="18900000">
                        <a:off x="6102574" y="3333375"/>
                        <a:ext cx="315913" cy="9048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</p:grpSp>
            </p:grpSp>
            <p:sp>
              <p:nvSpPr>
                <p:cNvPr id="93" name="フリーフォーム 92"/>
                <p:cNvSpPr/>
                <p:nvPr/>
              </p:nvSpPr>
              <p:spPr bwMode="auto">
                <a:xfrm>
                  <a:off x="4098724" y="2213865"/>
                  <a:ext cx="189209" cy="214822"/>
                </a:xfrm>
                <a:custGeom>
                  <a:avLst/>
                  <a:gdLst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5715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864870 w 1101090"/>
                    <a:gd name="connsiteY4" fmla="*/ 41529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028700 w 1101090"/>
                    <a:gd name="connsiteY1" fmla="*/ 403860 h 758190"/>
                    <a:gd name="connsiteX2" fmla="*/ 1101090 w 1101090"/>
                    <a:gd name="connsiteY2" fmla="*/ 426720 h 758190"/>
                    <a:gd name="connsiteX3" fmla="*/ 30480 w 1101090"/>
                    <a:gd name="connsiteY3" fmla="*/ 758190 h 758190"/>
                    <a:gd name="connsiteX4" fmla="*/ 30480 w 1101090"/>
                    <a:gd name="connsiteY4" fmla="*/ 655320 h 758190"/>
                    <a:gd name="connsiteX5" fmla="*/ 864870 w 1101090"/>
                    <a:gd name="connsiteY5" fmla="*/ 415290 h 758190"/>
                    <a:gd name="connsiteX6" fmla="*/ 3810 w 1101090"/>
                    <a:gd name="connsiteY6" fmla="*/ 99060 h 758190"/>
                    <a:gd name="connsiteX7" fmla="*/ 0 w 1101090"/>
                    <a:gd name="connsiteY7" fmla="*/ 0 h 758190"/>
                    <a:gd name="connsiteX0" fmla="*/ 0 w 1028700"/>
                    <a:gd name="connsiteY0" fmla="*/ 0 h 758190"/>
                    <a:gd name="connsiteX1" fmla="*/ 1028700 w 1028700"/>
                    <a:gd name="connsiteY1" fmla="*/ 403860 h 758190"/>
                    <a:gd name="connsiteX2" fmla="*/ 1021080 w 1028700"/>
                    <a:gd name="connsiteY2" fmla="*/ 457200 h 758190"/>
                    <a:gd name="connsiteX3" fmla="*/ 30480 w 1028700"/>
                    <a:gd name="connsiteY3" fmla="*/ 758190 h 758190"/>
                    <a:gd name="connsiteX4" fmla="*/ 30480 w 1028700"/>
                    <a:gd name="connsiteY4" fmla="*/ 655320 h 758190"/>
                    <a:gd name="connsiteX5" fmla="*/ 864870 w 1028700"/>
                    <a:gd name="connsiteY5" fmla="*/ 415290 h 758190"/>
                    <a:gd name="connsiteX6" fmla="*/ 3810 w 1028700"/>
                    <a:gd name="connsiteY6" fmla="*/ 99060 h 758190"/>
                    <a:gd name="connsiteX7" fmla="*/ 0 w 1028700"/>
                    <a:gd name="connsiteY7" fmla="*/ 0 h 758190"/>
                    <a:gd name="connsiteX0" fmla="*/ 0 w 1021080"/>
                    <a:gd name="connsiteY0" fmla="*/ 0 h 758190"/>
                    <a:gd name="connsiteX1" fmla="*/ 1009650 w 1021080"/>
                    <a:gd name="connsiteY1" fmla="*/ 38481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6246 w 1021080"/>
                    <a:gd name="connsiteY4" fmla="*/ 64008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8203 w 1023037"/>
                    <a:gd name="connsiteY4" fmla="*/ 64008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605 w 1023037"/>
                    <a:gd name="connsiteY4" fmla="*/ 64770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62000"/>
                    <a:gd name="connsiteX1" fmla="*/ 1017374 w 1023037"/>
                    <a:gd name="connsiteY1" fmla="*/ 373380 h 762000"/>
                    <a:gd name="connsiteX2" fmla="*/ 1023037 w 1023037"/>
                    <a:gd name="connsiteY2" fmla="*/ 457200 h 762000"/>
                    <a:gd name="connsiteX3" fmla="*/ 9371 w 1023037"/>
                    <a:gd name="connsiteY3" fmla="*/ 762000 h 762000"/>
                    <a:gd name="connsiteX4" fmla="*/ 3605 w 1023037"/>
                    <a:gd name="connsiteY4" fmla="*/ 647700 h 762000"/>
                    <a:gd name="connsiteX5" fmla="*/ 832229 w 1023037"/>
                    <a:gd name="connsiteY5" fmla="*/ 407670 h 762000"/>
                    <a:gd name="connsiteX6" fmla="*/ 0 w 1023037"/>
                    <a:gd name="connsiteY6" fmla="*/ 118110 h 762000"/>
                    <a:gd name="connsiteX7" fmla="*/ 1957 w 1023037"/>
                    <a:gd name="connsiteY7" fmla="*/ 0 h 76200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832229 w 1023037"/>
                    <a:gd name="connsiteY5" fmla="*/ 407670 h 769620"/>
                    <a:gd name="connsiteX6" fmla="*/ 0 w 1023037"/>
                    <a:gd name="connsiteY6" fmla="*/ 118110 h 769620"/>
                    <a:gd name="connsiteX7" fmla="*/ 1957 w 1023037"/>
                    <a:gd name="connsiteY7" fmla="*/ 0 h 76962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10608 w 1023037"/>
                    <a:gd name="connsiteY5" fmla="*/ 594360 h 769620"/>
                    <a:gd name="connsiteX6" fmla="*/ 832229 w 1023037"/>
                    <a:gd name="connsiteY6" fmla="*/ 407670 h 769620"/>
                    <a:gd name="connsiteX7" fmla="*/ 0 w 1023037"/>
                    <a:gd name="connsiteY7" fmla="*/ 118110 h 769620"/>
                    <a:gd name="connsiteX8" fmla="*/ 1957 w 1023037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835112 w 1025920"/>
                    <a:gd name="connsiteY6" fmla="*/ 40767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31319 w 1025920"/>
                    <a:gd name="connsiteY6" fmla="*/ 41148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28436 w 1025920"/>
                    <a:gd name="connsiteY6" fmla="*/ 40576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688071 w 1025920"/>
                    <a:gd name="connsiteY6" fmla="*/ 41719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13491 w 1025920"/>
                    <a:gd name="connsiteY4" fmla="*/ 594360 h 769620"/>
                    <a:gd name="connsiteX5" fmla="*/ 688071 w 1025920"/>
                    <a:gd name="connsiteY5" fmla="*/ 417195 h 769620"/>
                    <a:gd name="connsiteX6" fmla="*/ 0 w 1025920"/>
                    <a:gd name="connsiteY6" fmla="*/ 184785 h 769620"/>
                    <a:gd name="connsiteX7" fmla="*/ 4840 w 1025920"/>
                    <a:gd name="connsiteY7" fmla="*/ 0 h 769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25920" h="769620">
                      <a:moveTo>
                        <a:pt x="4840" y="0"/>
                      </a:moveTo>
                      <a:lnTo>
                        <a:pt x="1020257" y="373380"/>
                      </a:lnTo>
                      <a:lnTo>
                        <a:pt x="1025920" y="457200"/>
                      </a:lnTo>
                      <a:lnTo>
                        <a:pt x="9371" y="769620"/>
                      </a:lnTo>
                      <a:cubicBezTo>
                        <a:pt x="10744" y="711200"/>
                        <a:pt x="12118" y="652780"/>
                        <a:pt x="13491" y="594360"/>
                      </a:cubicBezTo>
                      <a:lnTo>
                        <a:pt x="688071" y="417195"/>
                      </a:lnTo>
                      <a:lnTo>
                        <a:pt x="0" y="184785"/>
                      </a:lnTo>
                      <a:cubicBezTo>
                        <a:pt x="652" y="145415"/>
                        <a:pt x="4188" y="39370"/>
                        <a:pt x="484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" name="フリーフォーム 93"/>
                <p:cNvSpPr/>
                <p:nvPr/>
              </p:nvSpPr>
              <p:spPr bwMode="auto">
                <a:xfrm flipH="1">
                  <a:off x="4278428" y="2213865"/>
                  <a:ext cx="189209" cy="214822"/>
                </a:xfrm>
                <a:custGeom>
                  <a:avLst/>
                  <a:gdLst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5715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864870 w 1101090"/>
                    <a:gd name="connsiteY4" fmla="*/ 41529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028700 w 1101090"/>
                    <a:gd name="connsiteY1" fmla="*/ 403860 h 758190"/>
                    <a:gd name="connsiteX2" fmla="*/ 1101090 w 1101090"/>
                    <a:gd name="connsiteY2" fmla="*/ 426720 h 758190"/>
                    <a:gd name="connsiteX3" fmla="*/ 30480 w 1101090"/>
                    <a:gd name="connsiteY3" fmla="*/ 758190 h 758190"/>
                    <a:gd name="connsiteX4" fmla="*/ 30480 w 1101090"/>
                    <a:gd name="connsiteY4" fmla="*/ 655320 h 758190"/>
                    <a:gd name="connsiteX5" fmla="*/ 864870 w 1101090"/>
                    <a:gd name="connsiteY5" fmla="*/ 415290 h 758190"/>
                    <a:gd name="connsiteX6" fmla="*/ 3810 w 1101090"/>
                    <a:gd name="connsiteY6" fmla="*/ 99060 h 758190"/>
                    <a:gd name="connsiteX7" fmla="*/ 0 w 1101090"/>
                    <a:gd name="connsiteY7" fmla="*/ 0 h 758190"/>
                    <a:gd name="connsiteX0" fmla="*/ 0 w 1028700"/>
                    <a:gd name="connsiteY0" fmla="*/ 0 h 758190"/>
                    <a:gd name="connsiteX1" fmla="*/ 1028700 w 1028700"/>
                    <a:gd name="connsiteY1" fmla="*/ 403860 h 758190"/>
                    <a:gd name="connsiteX2" fmla="*/ 1021080 w 1028700"/>
                    <a:gd name="connsiteY2" fmla="*/ 457200 h 758190"/>
                    <a:gd name="connsiteX3" fmla="*/ 30480 w 1028700"/>
                    <a:gd name="connsiteY3" fmla="*/ 758190 h 758190"/>
                    <a:gd name="connsiteX4" fmla="*/ 30480 w 1028700"/>
                    <a:gd name="connsiteY4" fmla="*/ 655320 h 758190"/>
                    <a:gd name="connsiteX5" fmla="*/ 864870 w 1028700"/>
                    <a:gd name="connsiteY5" fmla="*/ 415290 h 758190"/>
                    <a:gd name="connsiteX6" fmla="*/ 3810 w 1028700"/>
                    <a:gd name="connsiteY6" fmla="*/ 99060 h 758190"/>
                    <a:gd name="connsiteX7" fmla="*/ 0 w 1028700"/>
                    <a:gd name="connsiteY7" fmla="*/ 0 h 758190"/>
                    <a:gd name="connsiteX0" fmla="*/ 0 w 1021080"/>
                    <a:gd name="connsiteY0" fmla="*/ 0 h 758190"/>
                    <a:gd name="connsiteX1" fmla="*/ 1009650 w 1021080"/>
                    <a:gd name="connsiteY1" fmla="*/ 38481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6246 w 1021080"/>
                    <a:gd name="connsiteY4" fmla="*/ 64008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8203 w 1023037"/>
                    <a:gd name="connsiteY4" fmla="*/ 64008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605 w 1023037"/>
                    <a:gd name="connsiteY4" fmla="*/ 64770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62000"/>
                    <a:gd name="connsiteX1" fmla="*/ 1017374 w 1023037"/>
                    <a:gd name="connsiteY1" fmla="*/ 373380 h 762000"/>
                    <a:gd name="connsiteX2" fmla="*/ 1023037 w 1023037"/>
                    <a:gd name="connsiteY2" fmla="*/ 457200 h 762000"/>
                    <a:gd name="connsiteX3" fmla="*/ 9371 w 1023037"/>
                    <a:gd name="connsiteY3" fmla="*/ 762000 h 762000"/>
                    <a:gd name="connsiteX4" fmla="*/ 3605 w 1023037"/>
                    <a:gd name="connsiteY4" fmla="*/ 647700 h 762000"/>
                    <a:gd name="connsiteX5" fmla="*/ 832229 w 1023037"/>
                    <a:gd name="connsiteY5" fmla="*/ 407670 h 762000"/>
                    <a:gd name="connsiteX6" fmla="*/ 0 w 1023037"/>
                    <a:gd name="connsiteY6" fmla="*/ 118110 h 762000"/>
                    <a:gd name="connsiteX7" fmla="*/ 1957 w 1023037"/>
                    <a:gd name="connsiteY7" fmla="*/ 0 h 76200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832229 w 1023037"/>
                    <a:gd name="connsiteY5" fmla="*/ 407670 h 769620"/>
                    <a:gd name="connsiteX6" fmla="*/ 0 w 1023037"/>
                    <a:gd name="connsiteY6" fmla="*/ 118110 h 769620"/>
                    <a:gd name="connsiteX7" fmla="*/ 1957 w 1023037"/>
                    <a:gd name="connsiteY7" fmla="*/ 0 h 76962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10608 w 1023037"/>
                    <a:gd name="connsiteY5" fmla="*/ 594360 h 769620"/>
                    <a:gd name="connsiteX6" fmla="*/ 832229 w 1023037"/>
                    <a:gd name="connsiteY6" fmla="*/ 407670 h 769620"/>
                    <a:gd name="connsiteX7" fmla="*/ 0 w 1023037"/>
                    <a:gd name="connsiteY7" fmla="*/ 118110 h 769620"/>
                    <a:gd name="connsiteX8" fmla="*/ 1957 w 1023037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835112 w 1025920"/>
                    <a:gd name="connsiteY6" fmla="*/ 40767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31319 w 1025920"/>
                    <a:gd name="connsiteY6" fmla="*/ 41148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28436 w 1025920"/>
                    <a:gd name="connsiteY6" fmla="*/ 40576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688071 w 1025920"/>
                    <a:gd name="connsiteY6" fmla="*/ 41719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13491 w 1025920"/>
                    <a:gd name="connsiteY4" fmla="*/ 594360 h 769620"/>
                    <a:gd name="connsiteX5" fmla="*/ 688071 w 1025920"/>
                    <a:gd name="connsiteY5" fmla="*/ 417195 h 769620"/>
                    <a:gd name="connsiteX6" fmla="*/ 0 w 1025920"/>
                    <a:gd name="connsiteY6" fmla="*/ 184785 h 769620"/>
                    <a:gd name="connsiteX7" fmla="*/ 4840 w 1025920"/>
                    <a:gd name="connsiteY7" fmla="*/ 0 h 769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25920" h="769620">
                      <a:moveTo>
                        <a:pt x="4840" y="0"/>
                      </a:moveTo>
                      <a:lnTo>
                        <a:pt x="1020257" y="373380"/>
                      </a:lnTo>
                      <a:lnTo>
                        <a:pt x="1025920" y="457200"/>
                      </a:lnTo>
                      <a:lnTo>
                        <a:pt x="9371" y="769620"/>
                      </a:lnTo>
                      <a:cubicBezTo>
                        <a:pt x="10744" y="711200"/>
                        <a:pt x="12118" y="652780"/>
                        <a:pt x="13491" y="594360"/>
                      </a:cubicBezTo>
                      <a:lnTo>
                        <a:pt x="688071" y="417195"/>
                      </a:lnTo>
                      <a:lnTo>
                        <a:pt x="0" y="184785"/>
                      </a:lnTo>
                      <a:cubicBezTo>
                        <a:pt x="652" y="145415"/>
                        <a:pt x="4188" y="39370"/>
                        <a:pt x="484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0" name="グループ化 59"/>
              <p:cNvGrpSpPr/>
              <p:nvPr/>
            </p:nvGrpSpPr>
            <p:grpSpPr>
              <a:xfrm rot="589767" flipH="1">
                <a:off x="4431539" y="2087933"/>
                <a:ext cx="1922644" cy="2726902"/>
                <a:chOff x="5549771" y="2063671"/>
                <a:chExt cx="1922644" cy="2726902"/>
              </a:xfrm>
            </p:grpSpPr>
            <p:grpSp>
              <p:nvGrpSpPr>
                <p:cNvPr id="63" name="グループ化 62"/>
                <p:cNvGrpSpPr/>
                <p:nvPr/>
              </p:nvGrpSpPr>
              <p:grpSpPr>
                <a:xfrm rot="2376543">
                  <a:off x="5549771" y="2063671"/>
                  <a:ext cx="1922644" cy="2726902"/>
                  <a:chOff x="4018864" y="1717572"/>
                  <a:chExt cx="812731" cy="1152704"/>
                </a:xfrm>
              </p:grpSpPr>
              <p:grpSp>
                <p:nvGrpSpPr>
                  <p:cNvPr id="66" name="グループ化 65"/>
                  <p:cNvGrpSpPr/>
                  <p:nvPr/>
                </p:nvGrpSpPr>
                <p:grpSpPr>
                  <a:xfrm rot="19800000">
                    <a:off x="4018864" y="1717572"/>
                    <a:ext cx="812731" cy="1152704"/>
                    <a:chOff x="6471153" y="3075942"/>
                    <a:chExt cx="812731" cy="1152704"/>
                  </a:xfrm>
                  <a:solidFill>
                    <a:schemeClr val="tx1"/>
                  </a:solidFill>
                </p:grpSpPr>
                <p:sp>
                  <p:nvSpPr>
                    <p:cNvPr id="80" name="Oval 25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657270" y="3075942"/>
                      <a:ext cx="288925" cy="288925"/>
                    </a:xfrm>
                    <a:prstGeom prst="ellipse">
                      <a:avLst/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1" name="AutoShape 256"/>
                    <p:cNvSpPr>
                      <a:spLocks noChangeArrowheads="1"/>
                    </p:cNvSpPr>
                    <p:nvPr/>
                  </p:nvSpPr>
                  <p:spPr bwMode="auto">
                    <a:xfrm rot="21160244">
                      <a:off x="6734059" y="3315763"/>
                      <a:ext cx="266700" cy="53975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82" name="グループ化 81"/>
                    <p:cNvGrpSpPr/>
                    <p:nvPr/>
                  </p:nvGrpSpPr>
                  <p:grpSpPr>
                    <a:xfrm rot="20989763">
                      <a:off x="6508389" y="3743884"/>
                      <a:ext cx="384662" cy="399541"/>
                      <a:chOff x="6555250" y="3682375"/>
                      <a:chExt cx="384662" cy="399541"/>
                    </a:xfrm>
                    <a:grpFill/>
                  </p:grpSpPr>
                  <p:sp>
                    <p:nvSpPr>
                      <p:cNvPr id="90" name="AutoShape 261"/>
                      <p:cNvSpPr>
                        <a:spLocks noChangeArrowheads="1"/>
                      </p:cNvSpPr>
                      <p:nvPr/>
                    </p:nvSpPr>
                    <p:spPr bwMode="auto">
                      <a:xfrm rot="6300000">
                        <a:off x="6692262" y="3795087"/>
                        <a:ext cx="360362" cy="134938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91" name="AutoShape 262"/>
                      <p:cNvSpPr>
                        <a:spLocks noChangeArrowheads="1"/>
                      </p:cNvSpPr>
                      <p:nvPr/>
                    </p:nvSpPr>
                    <p:spPr bwMode="auto">
                      <a:xfrm rot="9543337">
                        <a:off x="6555250" y="3946979"/>
                        <a:ext cx="360363" cy="13493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  <p:sp>
                  <p:nvSpPr>
                    <p:cNvPr id="83" name="AutoShape 264"/>
                    <p:cNvSpPr>
                      <a:spLocks noChangeArrowheads="1"/>
                    </p:cNvSpPr>
                    <p:nvPr/>
                  </p:nvSpPr>
                  <p:spPr bwMode="auto">
                    <a:xfrm rot="2262354">
                      <a:off x="6853917" y="3787774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4" name="AutoShape 265"/>
                    <p:cNvSpPr>
                      <a:spLocks noChangeArrowheads="1"/>
                    </p:cNvSpPr>
                    <p:nvPr/>
                  </p:nvSpPr>
                  <p:spPr bwMode="auto">
                    <a:xfrm rot="4500000">
                      <a:off x="6977626" y="3980996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5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1535525">
                      <a:off x="6788295" y="3453147"/>
                      <a:ext cx="315913" cy="9048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86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967971" y="3423607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87" name="グループ化 86"/>
                    <p:cNvGrpSpPr/>
                    <p:nvPr/>
                  </p:nvGrpSpPr>
                  <p:grpSpPr>
                    <a:xfrm rot="2256681">
                      <a:off x="6471153" y="3378061"/>
                      <a:ext cx="328618" cy="375091"/>
                      <a:chOff x="6102574" y="3333375"/>
                      <a:chExt cx="315913" cy="375091"/>
                    </a:xfrm>
                    <a:grpFill/>
                  </p:grpSpPr>
                  <p:sp>
                    <p:nvSpPr>
                      <p:cNvPr id="88" name="AutoShape 278"/>
                      <p:cNvSpPr>
                        <a:spLocks noChangeArrowheads="1"/>
                      </p:cNvSpPr>
                      <p:nvPr/>
                    </p:nvSpPr>
                    <p:spPr bwMode="auto">
                      <a:xfrm rot="5372607">
                        <a:off x="6044253" y="3528232"/>
                        <a:ext cx="272738" cy="87730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89" name="AutoShape 279"/>
                      <p:cNvSpPr>
                        <a:spLocks noChangeArrowheads="1"/>
                      </p:cNvSpPr>
                      <p:nvPr/>
                    </p:nvSpPr>
                    <p:spPr bwMode="auto">
                      <a:xfrm rot="18900000">
                        <a:off x="6102574" y="3333375"/>
                        <a:ext cx="315913" cy="9048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</p:grpSp>
              <p:grpSp>
                <p:nvGrpSpPr>
                  <p:cNvPr id="67" name="グループ化 66"/>
                  <p:cNvGrpSpPr/>
                  <p:nvPr/>
                </p:nvGrpSpPr>
                <p:grpSpPr>
                  <a:xfrm rot="19800000">
                    <a:off x="4018864" y="1717572"/>
                    <a:ext cx="812731" cy="1152704"/>
                    <a:chOff x="6471153" y="3075942"/>
                    <a:chExt cx="812731" cy="1152704"/>
                  </a:xfrm>
                </p:grpSpPr>
                <p:sp>
                  <p:nvSpPr>
                    <p:cNvPr id="68" name="Oval 25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657270" y="3075942"/>
                      <a:ext cx="288925" cy="288925"/>
                    </a:xfrm>
                    <a:prstGeom prst="ellipse">
                      <a:avLst/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69" name="AutoShape 256"/>
                    <p:cNvSpPr>
                      <a:spLocks noChangeArrowheads="1"/>
                    </p:cNvSpPr>
                    <p:nvPr/>
                  </p:nvSpPr>
                  <p:spPr bwMode="auto">
                    <a:xfrm rot="21160244">
                      <a:off x="6734059" y="3315763"/>
                      <a:ext cx="266700" cy="53975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70" name="グループ化 69"/>
                    <p:cNvGrpSpPr/>
                    <p:nvPr/>
                  </p:nvGrpSpPr>
                  <p:grpSpPr>
                    <a:xfrm rot="20989763">
                      <a:off x="6508389" y="3743884"/>
                      <a:ext cx="384662" cy="399541"/>
                      <a:chOff x="6555250" y="3682375"/>
                      <a:chExt cx="384662" cy="399541"/>
                    </a:xfrm>
                  </p:grpSpPr>
                  <p:sp>
                    <p:nvSpPr>
                      <p:cNvPr id="78" name="AutoShape 261"/>
                      <p:cNvSpPr>
                        <a:spLocks noChangeArrowheads="1"/>
                      </p:cNvSpPr>
                      <p:nvPr/>
                    </p:nvSpPr>
                    <p:spPr bwMode="auto">
                      <a:xfrm rot="6300000">
                        <a:off x="6692262" y="3795087"/>
                        <a:ext cx="360362" cy="134938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79" name="AutoShape 262"/>
                      <p:cNvSpPr>
                        <a:spLocks noChangeArrowheads="1"/>
                      </p:cNvSpPr>
                      <p:nvPr/>
                    </p:nvSpPr>
                    <p:spPr bwMode="auto">
                      <a:xfrm rot="9543337">
                        <a:off x="6555250" y="3946979"/>
                        <a:ext cx="360363" cy="13493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  <p:sp>
                  <p:nvSpPr>
                    <p:cNvPr id="71" name="AutoShape 264"/>
                    <p:cNvSpPr>
                      <a:spLocks noChangeArrowheads="1"/>
                    </p:cNvSpPr>
                    <p:nvPr/>
                  </p:nvSpPr>
                  <p:spPr bwMode="auto">
                    <a:xfrm rot="2262354">
                      <a:off x="6853917" y="3787774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72" name="AutoShape 265"/>
                    <p:cNvSpPr>
                      <a:spLocks noChangeArrowheads="1"/>
                    </p:cNvSpPr>
                    <p:nvPr/>
                  </p:nvSpPr>
                  <p:spPr bwMode="auto">
                    <a:xfrm rot="4500000">
                      <a:off x="6977626" y="3980996"/>
                      <a:ext cx="360363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73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1535525">
                      <a:off x="6788295" y="3453147"/>
                      <a:ext cx="315913" cy="9048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74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967971" y="3423607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grpSp>
                  <p:nvGrpSpPr>
                    <p:cNvPr id="75" name="グループ化 74"/>
                    <p:cNvGrpSpPr/>
                    <p:nvPr/>
                  </p:nvGrpSpPr>
                  <p:grpSpPr>
                    <a:xfrm rot="2256681">
                      <a:off x="6471153" y="3378061"/>
                      <a:ext cx="328618" cy="375091"/>
                      <a:chOff x="6102574" y="3333375"/>
                      <a:chExt cx="315913" cy="375091"/>
                    </a:xfrm>
                  </p:grpSpPr>
                  <p:sp>
                    <p:nvSpPr>
                      <p:cNvPr id="76" name="AutoShape 278"/>
                      <p:cNvSpPr>
                        <a:spLocks noChangeArrowheads="1"/>
                      </p:cNvSpPr>
                      <p:nvPr/>
                    </p:nvSpPr>
                    <p:spPr bwMode="auto">
                      <a:xfrm rot="5372607">
                        <a:off x="6044253" y="3528232"/>
                        <a:ext cx="272738" cy="87730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  <p:sp>
                    <p:nvSpPr>
                      <p:cNvPr id="77" name="AutoShape 279"/>
                      <p:cNvSpPr>
                        <a:spLocks noChangeArrowheads="1"/>
                      </p:cNvSpPr>
                      <p:nvPr/>
                    </p:nvSpPr>
                    <p:spPr bwMode="auto">
                      <a:xfrm rot="18900000">
                        <a:off x="6102574" y="3333375"/>
                        <a:ext cx="315913" cy="9048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008000"/>
                      </a:solidFill>
                      <a:ln>
                        <a:noFill/>
                      </a:ln>
                      <a:effectLst/>
                      <a:extLs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round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wrap="none" anchor="ctr"/>
                      <a:lstStyle>
                        <a:lvl1pPr eaLnBrk="0" hangingPunct="0">
                          <a:spcBef>
                            <a:spcPct val="20000"/>
                          </a:spcBef>
                          <a:buChar char="•"/>
                          <a:defRPr kumimoji="1" sz="3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1pPr>
                        <a:lvl2pPr marL="742950" indent="-285750" eaLnBrk="0" hangingPunct="0">
                          <a:spcBef>
                            <a:spcPct val="20000"/>
                          </a:spcBef>
                          <a:buChar char="–"/>
                          <a:defRPr kumimoji="1" sz="28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2pPr>
                        <a:lvl3pPr marL="1143000" indent="-228600" eaLnBrk="0" hangingPunct="0">
                          <a:spcBef>
                            <a:spcPct val="20000"/>
                          </a:spcBef>
                          <a:buChar char="•"/>
                          <a:defRPr kumimoji="1" sz="24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3pPr>
                        <a:lvl4pPr marL="1600200" indent="-228600" eaLnBrk="0" hangingPunct="0">
                          <a:spcBef>
                            <a:spcPct val="20000"/>
                          </a:spcBef>
                          <a:buChar char="–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4pPr>
                        <a:lvl5pPr marL="2057400" indent="-228600" eaLnBrk="0" hangingPunct="0">
                          <a:spcBef>
                            <a:spcPct val="20000"/>
                          </a:spcBef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5pPr>
                        <a:lvl6pPr marL="25146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6pPr>
                        <a:lvl7pPr marL="29718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7pPr>
                        <a:lvl8pPr marL="34290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8pPr>
                        <a:lvl9pPr marL="3886200" indent="-228600" eaLnBrk="0" fontAlgn="base" hangingPunct="0">
                          <a:spcBef>
                            <a:spcPct val="20000"/>
                          </a:spcBef>
                          <a:spcAft>
                            <a:spcPct val="0"/>
                          </a:spcAft>
                          <a:buChar char="»"/>
                          <a:defRPr kumimoji="1" sz="20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charset="-128"/>
                          </a:defRPr>
                        </a:lvl9pPr>
                      </a:lstStyle>
                      <a:p>
                        <a:pPr eaLnBrk="1" hangingPunct="1">
                          <a:spcBef>
                            <a:spcPct val="0"/>
                          </a:spcBef>
                          <a:buFontTx/>
                          <a:buNone/>
                        </a:pPr>
                        <a:endParaRPr lang="ja-JP" altLang="en-US" sz="1800"/>
                      </a:p>
                    </p:txBody>
                  </p:sp>
                </p:grpSp>
              </p:grpSp>
            </p:grpSp>
            <p:sp>
              <p:nvSpPr>
                <p:cNvPr id="64" name="フリーフォーム 63"/>
                <p:cNvSpPr/>
                <p:nvPr/>
              </p:nvSpPr>
              <p:spPr bwMode="auto">
                <a:xfrm>
                  <a:off x="6457876" y="2213866"/>
                  <a:ext cx="189209" cy="214822"/>
                </a:xfrm>
                <a:custGeom>
                  <a:avLst/>
                  <a:gdLst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5715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864870 w 1101090"/>
                    <a:gd name="connsiteY4" fmla="*/ 41529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028700 w 1101090"/>
                    <a:gd name="connsiteY1" fmla="*/ 403860 h 758190"/>
                    <a:gd name="connsiteX2" fmla="*/ 1101090 w 1101090"/>
                    <a:gd name="connsiteY2" fmla="*/ 426720 h 758190"/>
                    <a:gd name="connsiteX3" fmla="*/ 30480 w 1101090"/>
                    <a:gd name="connsiteY3" fmla="*/ 758190 h 758190"/>
                    <a:gd name="connsiteX4" fmla="*/ 30480 w 1101090"/>
                    <a:gd name="connsiteY4" fmla="*/ 655320 h 758190"/>
                    <a:gd name="connsiteX5" fmla="*/ 864870 w 1101090"/>
                    <a:gd name="connsiteY5" fmla="*/ 415290 h 758190"/>
                    <a:gd name="connsiteX6" fmla="*/ 3810 w 1101090"/>
                    <a:gd name="connsiteY6" fmla="*/ 99060 h 758190"/>
                    <a:gd name="connsiteX7" fmla="*/ 0 w 1101090"/>
                    <a:gd name="connsiteY7" fmla="*/ 0 h 758190"/>
                    <a:gd name="connsiteX0" fmla="*/ 0 w 1028700"/>
                    <a:gd name="connsiteY0" fmla="*/ 0 h 758190"/>
                    <a:gd name="connsiteX1" fmla="*/ 1028700 w 1028700"/>
                    <a:gd name="connsiteY1" fmla="*/ 403860 h 758190"/>
                    <a:gd name="connsiteX2" fmla="*/ 1021080 w 1028700"/>
                    <a:gd name="connsiteY2" fmla="*/ 457200 h 758190"/>
                    <a:gd name="connsiteX3" fmla="*/ 30480 w 1028700"/>
                    <a:gd name="connsiteY3" fmla="*/ 758190 h 758190"/>
                    <a:gd name="connsiteX4" fmla="*/ 30480 w 1028700"/>
                    <a:gd name="connsiteY4" fmla="*/ 655320 h 758190"/>
                    <a:gd name="connsiteX5" fmla="*/ 864870 w 1028700"/>
                    <a:gd name="connsiteY5" fmla="*/ 415290 h 758190"/>
                    <a:gd name="connsiteX6" fmla="*/ 3810 w 1028700"/>
                    <a:gd name="connsiteY6" fmla="*/ 99060 h 758190"/>
                    <a:gd name="connsiteX7" fmla="*/ 0 w 1028700"/>
                    <a:gd name="connsiteY7" fmla="*/ 0 h 758190"/>
                    <a:gd name="connsiteX0" fmla="*/ 0 w 1021080"/>
                    <a:gd name="connsiteY0" fmla="*/ 0 h 758190"/>
                    <a:gd name="connsiteX1" fmla="*/ 1009650 w 1021080"/>
                    <a:gd name="connsiteY1" fmla="*/ 38481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6246 w 1021080"/>
                    <a:gd name="connsiteY4" fmla="*/ 64008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8203 w 1023037"/>
                    <a:gd name="connsiteY4" fmla="*/ 64008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605 w 1023037"/>
                    <a:gd name="connsiteY4" fmla="*/ 64770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62000"/>
                    <a:gd name="connsiteX1" fmla="*/ 1017374 w 1023037"/>
                    <a:gd name="connsiteY1" fmla="*/ 373380 h 762000"/>
                    <a:gd name="connsiteX2" fmla="*/ 1023037 w 1023037"/>
                    <a:gd name="connsiteY2" fmla="*/ 457200 h 762000"/>
                    <a:gd name="connsiteX3" fmla="*/ 9371 w 1023037"/>
                    <a:gd name="connsiteY3" fmla="*/ 762000 h 762000"/>
                    <a:gd name="connsiteX4" fmla="*/ 3605 w 1023037"/>
                    <a:gd name="connsiteY4" fmla="*/ 647700 h 762000"/>
                    <a:gd name="connsiteX5" fmla="*/ 832229 w 1023037"/>
                    <a:gd name="connsiteY5" fmla="*/ 407670 h 762000"/>
                    <a:gd name="connsiteX6" fmla="*/ 0 w 1023037"/>
                    <a:gd name="connsiteY6" fmla="*/ 118110 h 762000"/>
                    <a:gd name="connsiteX7" fmla="*/ 1957 w 1023037"/>
                    <a:gd name="connsiteY7" fmla="*/ 0 h 76200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832229 w 1023037"/>
                    <a:gd name="connsiteY5" fmla="*/ 407670 h 769620"/>
                    <a:gd name="connsiteX6" fmla="*/ 0 w 1023037"/>
                    <a:gd name="connsiteY6" fmla="*/ 118110 h 769620"/>
                    <a:gd name="connsiteX7" fmla="*/ 1957 w 1023037"/>
                    <a:gd name="connsiteY7" fmla="*/ 0 h 76962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10608 w 1023037"/>
                    <a:gd name="connsiteY5" fmla="*/ 594360 h 769620"/>
                    <a:gd name="connsiteX6" fmla="*/ 832229 w 1023037"/>
                    <a:gd name="connsiteY6" fmla="*/ 407670 h 769620"/>
                    <a:gd name="connsiteX7" fmla="*/ 0 w 1023037"/>
                    <a:gd name="connsiteY7" fmla="*/ 118110 h 769620"/>
                    <a:gd name="connsiteX8" fmla="*/ 1957 w 1023037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835112 w 1025920"/>
                    <a:gd name="connsiteY6" fmla="*/ 40767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31319 w 1025920"/>
                    <a:gd name="connsiteY6" fmla="*/ 41148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28436 w 1025920"/>
                    <a:gd name="connsiteY6" fmla="*/ 40576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688071 w 1025920"/>
                    <a:gd name="connsiteY6" fmla="*/ 41719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13491 w 1025920"/>
                    <a:gd name="connsiteY4" fmla="*/ 594360 h 769620"/>
                    <a:gd name="connsiteX5" fmla="*/ 688071 w 1025920"/>
                    <a:gd name="connsiteY5" fmla="*/ 417195 h 769620"/>
                    <a:gd name="connsiteX6" fmla="*/ 0 w 1025920"/>
                    <a:gd name="connsiteY6" fmla="*/ 184785 h 769620"/>
                    <a:gd name="connsiteX7" fmla="*/ 4840 w 1025920"/>
                    <a:gd name="connsiteY7" fmla="*/ 0 h 769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25920" h="769620">
                      <a:moveTo>
                        <a:pt x="4840" y="0"/>
                      </a:moveTo>
                      <a:lnTo>
                        <a:pt x="1020257" y="373380"/>
                      </a:lnTo>
                      <a:lnTo>
                        <a:pt x="1025920" y="457200"/>
                      </a:lnTo>
                      <a:lnTo>
                        <a:pt x="9371" y="769620"/>
                      </a:lnTo>
                      <a:cubicBezTo>
                        <a:pt x="10744" y="711200"/>
                        <a:pt x="12118" y="652780"/>
                        <a:pt x="13491" y="594360"/>
                      </a:cubicBezTo>
                      <a:lnTo>
                        <a:pt x="688071" y="417195"/>
                      </a:lnTo>
                      <a:lnTo>
                        <a:pt x="0" y="184785"/>
                      </a:lnTo>
                      <a:cubicBezTo>
                        <a:pt x="652" y="145415"/>
                        <a:pt x="4188" y="39370"/>
                        <a:pt x="484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フリーフォーム 64"/>
                <p:cNvSpPr/>
                <p:nvPr/>
              </p:nvSpPr>
              <p:spPr bwMode="auto">
                <a:xfrm flipH="1">
                  <a:off x="6637580" y="2213866"/>
                  <a:ext cx="189209" cy="214822"/>
                </a:xfrm>
                <a:custGeom>
                  <a:avLst/>
                  <a:gdLst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5715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26670 w 1101090"/>
                    <a:gd name="connsiteY3" fmla="*/ 69723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933450 w 1101090"/>
                    <a:gd name="connsiteY4" fmla="*/ 42291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101090 w 1101090"/>
                    <a:gd name="connsiteY1" fmla="*/ 426720 h 758190"/>
                    <a:gd name="connsiteX2" fmla="*/ 30480 w 1101090"/>
                    <a:gd name="connsiteY2" fmla="*/ 758190 h 758190"/>
                    <a:gd name="connsiteX3" fmla="*/ 30480 w 1101090"/>
                    <a:gd name="connsiteY3" fmla="*/ 655320 h 758190"/>
                    <a:gd name="connsiteX4" fmla="*/ 864870 w 1101090"/>
                    <a:gd name="connsiteY4" fmla="*/ 415290 h 758190"/>
                    <a:gd name="connsiteX5" fmla="*/ 3810 w 1101090"/>
                    <a:gd name="connsiteY5" fmla="*/ 99060 h 758190"/>
                    <a:gd name="connsiteX6" fmla="*/ 0 w 1101090"/>
                    <a:gd name="connsiteY6" fmla="*/ 0 h 758190"/>
                    <a:gd name="connsiteX0" fmla="*/ 0 w 1101090"/>
                    <a:gd name="connsiteY0" fmla="*/ 0 h 758190"/>
                    <a:gd name="connsiteX1" fmla="*/ 1028700 w 1101090"/>
                    <a:gd name="connsiteY1" fmla="*/ 403860 h 758190"/>
                    <a:gd name="connsiteX2" fmla="*/ 1101090 w 1101090"/>
                    <a:gd name="connsiteY2" fmla="*/ 426720 h 758190"/>
                    <a:gd name="connsiteX3" fmla="*/ 30480 w 1101090"/>
                    <a:gd name="connsiteY3" fmla="*/ 758190 h 758190"/>
                    <a:gd name="connsiteX4" fmla="*/ 30480 w 1101090"/>
                    <a:gd name="connsiteY4" fmla="*/ 655320 h 758190"/>
                    <a:gd name="connsiteX5" fmla="*/ 864870 w 1101090"/>
                    <a:gd name="connsiteY5" fmla="*/ 415290 h 758190"/>
                    <a:gd name="connsiteX6" fmla="*/ 3810 w 1101090"/>
                    <a:gd name="connsiteY6" fmla="*/ 99060 h 758190"/>
                    <a:gd name="connsiteX7" fmla="*/ 0 w 1101090"/>
                    <a:gd name="connsiteY7" fmla="*/ 0 h 758190"/>
                    <a:gd name="connsiteX0" fmla="*/ 0 w 1028700"/>
                    <a:gd name="connsiteY0" fmla="*/ 0 h 758190"/>
                    <a:gd name="connsiteX1" fmla="*/ 1028700 w 1028700"/>
                    <a:gd name="connsiteY1" fmla="*/ 403860 h 758190"/>
                    <a:gd name="connsiteX2" fmla="*/ 1021080 w 1028700"/>
                    <a:gd name="connsiteY2" fmla="*/ 457200 h 758190"/>
                    <a:gd name="connsiteX3" fmla="*/ 30480 w 1028700"/>
                    <a:gd name="connsiteY3" fmla="*/ 758190 h 758190"/>
                    <a:gd name="connsiteX4" fmla="*/ 30480 w 1028700"/>
                    <a:gd name="connsiteY4" fmla="*/ 655320 h 758190"/>
                    <a:gd name="connsiteX5" fmla="*/ 864870 w 1028700"/>
                    <a:gd name="connsiteY5" fmla="*/ 415290 h 758190"/>
                    <a:gd name="connsiteX6" fmla="*/ 3810 w 1028700"/>
                    <a:gd name="connsiteY6" fmla="*/ 99060 h 758190"/>
                    <a:gd name="connsiteX7" fmla="*/ 0 w 1028700"/>
                    <a:gd name="connsiteY7" fmla="*/ 0 h 758190"/>
                    <a:gd name="connsiteX0" fmla="*/ 0 w 1021080"/>
                    <a:gd name="connsiteY0" fmla="*/ 0 h 758190"/>
                    <a:gd name="connsiteX1" fmla="*/ 1009650 w 1021080"/>
                    <a:gd name="connsiteY1" fmla="*/ 38481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64870 w 1021080"/>
                    <a:gd name="connsiteY5" fmla="*/ 41529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0480 w 1021080"/>
                    <a:gd name="connsiteY4" fmla="*/ 65532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0 w 1021080"/>
                    <a:gd name="connsiteY0" fmla="*/ 0 h 758190"/>
                    <a:gd name="connsiteX1" fmla="*/ 1015417 w 1021080"/>
                    <a:gd name="connsiteY1" fmla="*/ 373380 h 758190"/>
                    <a:gd name="connsiteX2" fmla="*/ 1021080 w 1021080"/>
                    <a:gd name="connsiteY2" fmla="*/ 457200 h 758190"/>
                    <a:gd name="connsiteX3" fmla="*/ 30480 w 1021080"/>
                    <a:gd name="connsiteY3" fmla="*/ 758190 h 758190"/>
                    <a:gd name="connsiteX4" fmla="*/ 36246 w 1021080"/>
                    <a:gd name="connsiteY4" fmla="*/ 640080 h 758190"/>
                    <a:gd name="connsiteX5" fmla="*/ 830272 w 1021080"/>
                    <a:gd name="connsiteY5" fmla="*/ 407670 h 758190"/>
                    <a:gd name="connsiteX6" fmla="*/ 3810 w 1021080"/>
                    <a:gd name="connsiteY6" fmla="*/ 99060 h 758190"/>
                    <a:gd name="connsiteX7" fmla="*/ 0 w 1021080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8203 w 1023037"/>
                    <a:gd name="connsiteY4" fmla="*/ 64008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58190"/>
                    <a:gd name="connsiteX1" fmla="*/ 1017374 w 1023037"/>
                    <a:gd name="connsiteY1" fmla="*/ 373380 h 758190"/>
                    <a:gd name="connsiteX2" fmla="*/ 1023037 w 1023037"/>
                    <a:gd name="connsiteY2" fmla="*/ 457200 h 758190"/>
                    <a:gd name="connsiteX3" fmla="*/ 32437 w 1023037"/>
                    <a:gd name="connsiteY3" fmla="*/ 758190 h 758190"/>
                    <a:gd name="connsiteX4" fmla="*/ 3605 w 1023037"/>
                    <a:gd name="connsiteY4" fmla="*/ 647700 h 758190"/>
                    <a:gd name="connsiteX5" fmla="*/ 832229 w 1023037"/>
                    <a:gd name="connsiteY5" fmla="*/ 407670 h 758190"/>
                    <a:gd name="connsiteX6" fmla="*/ 0 w 1023037"/>
                    <a:gd name="connsiteY6" fmla="*/ 118110 h 758190"/>
                    <a:gd name="connsiteX7" fmla="*/ 1957 w 1023037"/>
                    <a:gd name="connsiteY7" fmla="*/ 0 h 758190"/>
                    <a:gd name="connsiteX0" fmla="*/ 1957 w 1023037"/>
                    <a:gd name="connsiteY0" fmla="*/ 0 h 762000"/>
                    <a:gd name="connsiteX1" fmla="*/ 1017374 w 1023037"/>
                    <a:gd name="connsiteY1" fmla="*/ 373380 h 762000"/>
                    <a:gd name="connsiteX2" fmla="*/ 1023037 w 1023037"/>
                    <a:gd name="connsiteY2" fmla="*/ 457200 h 762000"/>
                    <a:gd name="connsiteX3" fmla="*/ 9371 w 1023037"/>
                    <a:gd name="connsiteY3" fmla="*/ 762000 h 762000"/>
                    <a:gd name="connsiteX4" fmla="*/ 3605 w 1023037"/>
                    <a:gd name="connsiteY4" fmla="*/ 647700 h 762000"/>
                    <a:gd name="connsiteX5" fmla="*/ 832229 w 1023037"/>
                    <a:gd name="connsiteY5" fmla="*/ 407670 h 762000"/>
                    <a:gd name="connsiteX6" fmla="*/ 0 w 1023037"/>
                    <a:gd name="connsiteY6" fmla="*/ 118110 h 762000"/>
                    <a:gd name="connsiteX7" fmla="*/ 1957 w 1023037"/>
                    <a:gd name="connsiteY7" fmla="*/ 0 h 76200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832229 w 1023037"/>
                    <a:gd name="connsiteY5" fmla="*/ 407670 h 769620"/>
                    <a:gd name="connsiteX6" fmla="*/ 0 w 1023037"/>
                    <a:gd name="connsiteY6" fmla="*/ 118110 h 769620"/>
                    <a:gd name="connsiteX7" fmla="*/ 1957 w 1023037"/>
                    <a:gd name="connsiteY7" fmla="*/ 0 h 769620"/>
                    <a:gd name="connsiteX0" fmla="*/ 1957 w 1023037"/>
                    <a:gd name="connsiteY0" fmla="*/ 0 h 769620"/>
                    <a:gd name="connsiteX1" fmla="*/ 1017374 w 1023037"/>
                    <a:gd name="connsiteY1" fmla="*/ 373380 h 769620"/>
                    <a:gd name="connsiteX2" fmla="*/ 1023037 w 1023037"/>
                    <a:gd name="connsiteY2" fmla="*/ 457200 h 769620"/>
                    <a:gd name="connsiteX3" fmla="*/ 6488 w 1023037"/>
                    <a:gd name="connsiteY3" fmla="*/ 769620 h 769620"/>
                    <a:gd name="connsiteX4" fmla="*/ 3605 w 1023037"/>
                    <a:gd name="connsiteY4" fmla="*/ 647700 h 769620"/>
                    <a:gd name="connsiteX5" fmla="*/ 10608 w 1023037"/>
                    <a:gd name="connsiteY5" fmla="*/ 594360 h 769620"/>
                    <a:gd name="connsiteX6" fmla="*/ 832229 w 1023037"/>
                    <a:gd name="connsiteY6" fmla="*/ 407670 h 769620"/>
                    <a:gd name="connsiteX7" fmla="*/ 0 w 1023037"/>
                    <a:gd name="connsiteY7" fmla="*/ 118110 h 769620"/>
                    <a:gd name="connsiteX8" fmla="*/ 1957 w 1023037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835112 w 1025920"/>
                    <a:gd name="connsiteY6" fmla="*/ 40767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31319 w 1025920"/>
                    <a:gd name="connsiteY6" fmla="*/ 411480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728436 w 1025920"/>
                    <a:gd name="connsiteY6" fmla="*/ 40576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6488 w 1025920"/>
                    <a:gd name="connsiteY4" fmla="*/ 647700 h 769620"/>
                    <a:gd name="connsiteX5" fmla="*/ 13491 w 1025920"/>
                    <a:gd name="connsiteY5" fmla="*/ 594360 h 769620"/>
                    <a:gd name="connsiteX6" fmla="*/ 688071 w 1025920"/>
                    <a:gd name="connsiteY6" fmla="*/ 417195 h 769620"/>
                    <a:gd name="connsiteX7" fmla="*/ 0 w 1025920"/>
                    <a:gd name="connsiteY7" fmla="*/ 184785 h 769620"/>
                    <a:gd name="connsiteX8" fmla="*/ 4840 w 1025920"/>
                    <a:gd name="connsiteY8" fmla="*/ 0 h 769620"/>
                    <a:gd name="connsiteX0" fmla="*/ 4840 w 1025920"/>
                    <a:gd name="connsiteY0" fmla="*/ 0 h 769620"/>
                    <a:gd name="connsiteX1" fmla="*/ 1020257 w 1025920"/>
                    <a:gd name="connsiteY1" fmla="*/ 373380 h 769620"/>
                    <a:gd name="connsiteX2" fmla="*/ 1025920 w 1025920"/>
                    <a:gd name="connsiteY2" fmla="*/ 457200 h 769620"/>
                    <a:gd name="connsiteX3" fmla="*/ 9371 w 1025920"/>
                    <a:gd name="connsiteY3" fmla="*/ 769620 h 769620"/>
                    <a:gd name="connsiteX4" fmla="*/ 13491 w 1025920"/>
                    <a:gd name="connsiteY4" fmla="*/ 594360 h 769620"/>
                    <a:gd name="connsiteX5" fmla="*/ 688071 w 1025920"/>
                    <a:gd name="connsiteY5" fmla="*/ 417195 h 769620"/>
                    <a:gd name="connsiteX6" fmla="*/ 0 w 1025920"/>
                    <a:gd name="connsiteY6" fmla="*/ 184785 h 769620"/>
                    <a:gd name="connsiteX7" fmla="*/ 4840 w 1025920"/>
                    <a:gd name="connsiteY7" fmla="*/ 0 h 769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025920" h="769620">
                      <a:moveTo>
                        <a:pt x="4840" y="0"/>
                      </a:moveTo>
                      <a:lnTo>
                        <a:pt x="1020257" y="373380"/>
                      </a:lnTo>
                      <a:lnTo>
                        <a:pt x="1025920" y="457200"/>
                      </a:lnTo>
                      <a:lnTo>
                        <a:pt x="9371" y="769620"/>
                      </a:lnTo>
                      <a:cubicBezTo>
                        <a:pt x="10744" y="711200"/>
                        <a:pt x="12118" y="652780"/>
                        <a:pt x="13491" y="594360"/>
                      </a:cubicBezTo>
                      <a:lnTo>
                        <a:pt x="688071" y="417195"/>
                      </a:lnTo>
                      <a:lnTo>
                        <a:pt x="0" y="184785"/>
                      </a:lnTo>
                      <a:cubicBezTo>
                        <a:pt x="652" y="145415"/>
                        <a:pt x="4188" y="39370"/>
                        <a:pt x="484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1" name="星 16 60"/>
              <p:cNvSpPr/>
              <p:nvPr/>
            </p:nvSpPr>
            <p:spPr bwMode="auto">
              <a:xfrm>
                <a:off x="4350842" y="1685057"/>
                <a:ext cx="922198" cy="922198"/>
              </a:xfrm>
              <a:prstGeom prst="star16">
                <a:avLst>
                  <a:gd name="adj" fmla="val 34924"/>
                </a:avLst>
              </a:pr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星 16 61"/>
              <p:cNvSpPr/>
              <p:nvPr/>
            </p:nvSpPr>
            <p:spPr bwMode="auto">
              <a:xfrm>
                <a:off x="4472762" y="1802083"/>
                <a:ext cx="678358" cy="678358"/>
              </a:xfrm>
              <a:prstGeom prst="star16">
                <a:avLst>
                  <a:gd name="adj" fmla="val 34924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7" name="グループ化 36"/>
            <p:cNvGrpSpPr/>
            <p:nvPr/>
          </p:nvGrpSpPr>
          <p:grpSpPr>
            <a:xfrm>
              <a:off x="943707" y="3923413"/>
              <a:ext cx="2903301" cy="2115857"/>
              <a:chOff x="943707" y="3923413"/>
              <a:chExt cx="2903301" cy="2115857"/>
            </a:xfrm>
          </p:grpSpPr>
          <p:sp>
            <p:nvSpPr>
              <p:cNvPr id="45" name="正方形/長方形 44"/>
              <p:cNvSpPr/>
              <p:nvPr/>
            </p:nvSpPr>
            <p:spPr>
              <a:xfrm>
                <a:off x="943707" y="412153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正方形/長方形 45"/>
              <p:cNvSpPr/>
              <p:nvPr/>
            </p:nvSpPr>
            <p:spPr>
              <a:xfrm>
                <a:off x="1050387" y="392341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正方形/長方形 46"/>
              <p:cNvSpPr/>
              <p:nvPr/>
            </p:nvSpPr>
            <p:spPr>
              <a:xfrm>
                <a:off x="1614267" y="508165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正方形/長方形 47"/>
              <p:cNvSpPr/>
              <p:nvPr/>
            </p:nvSpPr>
            <p:spPr>
              <a:xfrm>
                <a:off x="1720947" y="488353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正方形/長方形 48"/>
              <p:cNvSpPr/>
              <p:nvPr/>
            </p:nvSpPr>
            <p:spPr>
              <a:xfrm>
                <a:off x="1050386" y="5993551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正方形/長方形 49"/>
              <p:cNvSpPr/>
              <p:nvPr/>
            </p:nvSpPr>
            <p:spPr>
              <a:xfrm>
                <a:off x="1157066" y="5795431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8" name="グループ化 37"/>
            <p:cNvGrpSpPr/>
            <p:nvPr/>
          </p:nvGrpSpPr>
          <p:grpSpPr>
            <a:xfrm flipH="1">
              <a:off x="5981658" y="3923413"/>
              <a:ext cx="2903301" cy="2115857"/>
              <a:chOff x="943707" y="3923413"/>
              <a:chExt cx="2903301" cy="2115857"/>
            </a:xfrm>
          </p:grpSpPr>
          <p:sp>
            <p:nvSpPr>
              <p:cNvPr id="39" name="正方形/長方形 38"/>
              <p:cNvSpPr/>
              <p:nvPr/>
            </p:nvSpPr>
            <p:spPr>
              <a:xfrm>
                <a:off x="943707" y="412153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正方形/長方形 39"/>
              <p:cNvSpPr/>
              <p:nvPr/>
            </p:nvSpPr>
            <p:spPr>
              <a:xfrm>
                <a:off x="1050387" y="392341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正方形/長方形 40"/>
              <p:cNvSpPr/>
              <p:nvPr/>
            </p:nvSpPr>
            <p:spPr>
              <a:xfrm>
                <a:off x="1614267" y="508165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正方形/長方形 41"/>
              <p:cNvSpPr/>
              <p:nvPr/>
            </p:nvSpPr>
            <p:spPr>
              <a:xfrm>
                <a:off x="1720947" y="4883533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正方形/長方形 42"/>
              <p:cNvSpPr/>
              <p:nvPr/>
            </p:nvSpPr>
            <p:spPr>
              <a:xfrm>
                <a:off x="1050386" y="5993551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正方形/長方形 43"/>
              <p:cNvSpPr/>
              <p:nvPr/>
            </p:nvSpPr>
            <p:spPr>
              <a:xfrm>
                <a:off x="1157066" y="5795431"/>
                <a:ext cx="2126061" cy="45719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21" name="テキスト ボックス 120"/>
          <p:cNvSpPr txBox="1"/>
          <p:nvPr/>
        </p:nvSpPr>
        <p:spPr>
          <a:xfrm>
            <a:off x="5945" y="5184195"/>
            <a:ext cx="9900055" cy="144655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8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廊下</a:t>
            </a:r>
            <a:r>
              <a:rPr kumimoji="1" lang="ja-JP" altLang="en-US" sz="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kumimoji="1" lang="ja-JP" altLang="en-US" sz="8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走らないで</a:t>
            </a:r>
            <a:r>
              <a:rPr kumimoji="1" lang="en-US" altLang="ja-JP" sz="8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88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621360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pop200_廊下を走らないで</dc:title>
  <dc:subject>pop200_廊下を走らないで</dc:subject>
  <dc:creator>http://www.digipot.net</dc:creator>
  <cp:lastModifiedBy/>
  <cp:revision>1</cp:revision>
  <dcterms:created xsi:type="dcterms:W3CDTF">2013-12-26T01:40:23Z</dcterms:created>
  <dcterms:modified xsi:type="dcterms:W3CDTF">2014-03-19T02:33:15Z</dcterms:modified>
  <cp:version>1</cp:version>
</cp:coreProperties>
</file>

<file path=docProps/thumbnail.jpeg>
</file>