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70" r:id="rId4"/>
    <p:sldId id="275" r:id="rId5"/>
    <p:sldId id="276" r:id="rId6"/>
    <p:sldId id="27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CC9900"/>
    <a:srgbClr val="CC6600"/>
    <a:srgbClr val="FF66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9" d="100"/>
          <a:sy n="59" d="100"/>
        </p:scale>
        <p:origin x="-2918" y="-9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68660" y="269417"/>
            <a:ext cx="5724644" cy="9364103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関係者以外</a:t>
            </a:r>
            <a:r>
              <a:rPr lang="ja-JP" altLang="en-US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r>
              <a:rPr lang="en-US" altLang="ja-JP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入室は</a:t>
            </a:r>
            <a:r>
              <a:rPr lang="en-US" altLang="ja-JP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120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ご遠慮下さい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/>
          <p:cNvGrpSpPr/>
          <p:nvPr/>
        </p:nvGrpSpPr>
        <p:grpSpPr>
          <a:xfrm>
            <a:off x="490364" y="2056496"/>
            <a:ext cx="5928467" cy="5928452"/>
            <a:chOff x="4202109" y="2575560"/>
            <a:chExt cx="3014402" cy="3014394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4471921" y="2820079"/>
              <a:ext cx="2319651" cy="2524569"/>
              <a:chOff x="1200789" y="471520"/>
              <a:chExt cx="5641972" cy="6140385"/>
            </a:xfrm>
          </p:grpSpPr>
          <p:grpSp>
            <p:nvGrpSpPr>
              <p:cNvPr id="69" name="Group 189"/>
              <p:cNvGrpSpPr>
                <a:grpSpLocks/>
              </p:cNvGrpSpPr>
              <p:nvPr/>
            </p:nvGrpSpPr>
            <p:grpSpPr bwMode="auto">
              <a:xfrm>
                <a:off x="3334703" y="471520"/>
                <a:ext cx="3508058" cy="6140385"/>
                <a:chOff x="2865" y="1932"/>
                <a:chExt cx="681" cy="1192"/>
              </a:xfrm>
            </p:grpSpPr>
            <p:sp>
              <p:nvSpPr>
                <p:cNvPr id="97" name="Freeform 169"/>
                <p:cNvSpPr>
                  <a:spLocks/>
                </p:cNvSpPr>
                <p:nvPr/>
              </p:nvSpPr>
              <p:spPr bwMode="auto">
                <a:xfrm>
                  <a:off x="2865" y="1933"/>
                  <a:ext cx="680" cy="1191"/>
                </a:xfrm>
                <a:custGeom>
                  <a:avLst/>
                  <a:gdLst>
                    <a:gd name="T0" fmla="*/ 142 w 680"/>
                    <a:gd name="T1" fmla="*/ 1191 h 1191"/>
                    <a:gd name="T2" fmla="*/ 170 w 680"/>
                    <a:gd name="T3" fmla="*/ 1191 h 1191"/>
                    <a:gd name="T4" fmla="*/ 652 w 680"/>
                    <a:gd name="T5" fmla="*/ 1077 h 1191"/>
                    <a:gd name="T6" fmla="*/ 680 w 680"/>
                    <a:gd name="T7" fmla="*/ 1077 h 1191"/>
                    <a:gd name="T8" fmla="*/ 680 w 680"/>
                    <a:gd name="T9" fmla="*/ 85 h 1191"/>
                    <a:gd name="T10" fmla="*/ 539 w 680"/>
                    <a:gd name="T11" fmla="*/ 85 h 1191"/>
                    <a:gd name="T12" fmla="*/ 170 w 680"/>
                    <a:gd name="T13" fmla="*/ 0 h 1191"/>
                    <a:gd name="T14" fmla="*/ 142 w 680"/>
                    <a:gd name="T15" fmla="*/ 0 h 1191"/>
                    <a:gd name="T16" fmla="*/ 142 w 680"/>
                    <a:gd name="T17" fmla="*/ 85 h 1191"/>
                    <a:gd name="T18" fmla="*/ 0 w 680"/>
                    <a:gd name="T19" fmla="*/ 85 h 1191"/>
                    <a:gd name="T20" fmla="*/ 0 w 680"/>
                    <a:gd name="T21" fmla="*/ 1077 h 1191"/>
                    <a:gd name="T22" fmla="*/ 142 w 680"/>
                    <a:gd name="T23" fmla="*/ 1077 h 1191"/>
                    <a:gd name="T24" fmla="*/ 142 w 680"/>
                    <a:gd name="T25" fmla="*/ 1191 h 11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80" h="1191">
                      <a:moveTo>
                        <a:pt x="142" y="1191"/>
                      </a:moveTo>
                      <a:lnTo>
                        <a:pt x="170" y="1191"/>
                      </a:lnTo>
                      <a:lnTo>
                        <a:pt x="652" y="1077"/>
                      </a:lnTo>
                      <a:lnTo>
                        <a:pt x="680" y="1077"/>
                      </a:lnTo>
                      <a:lnTo>
                        <a:pt x="680" y="85"/>
                      </a:lnTo>
                      <a:lnTo>
                        <a:pt x="539" y="85"/>
                      </a:ln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142" y="85"/>
                      </a:lnTo>
                      <a:lnTo>
                        <a:pt x="0" y="85"/>
                      </a:lnTo>
                      <a:lnTo>
                        <a:pt x="0" y="1077"/>
                      </a:lnTo>
                      <a:lnTo>
                        <a:pt x="142" y="1077"/>
                      </a:lnTo>
                      <a:lnTo>
                        <a:pt x="142" y="1191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8" name="Rectangle 170"/>
                <p:cNvSpPr>
                  <a:spLocks noChangeArrowheads="1"/>
                </p:cNvSpPr>
                <p:nvPr/>
              </p:nvSpPr>
              <p:spPr bwMode="auto">
                <a:xfrm>
                  <a:off x="2865" y="2018"/>
                  <a:ext cx="681" cy="99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99" name="Rectangle 171"/>
                <p:cNvSpPr>
                  <a:spLocks noChangeArrowheads="1"/>
                </p:cNvSpPr>
                <p:nvPr/>
              </p:nvSpPr>
              <p:spPr bwMode="auto">
                <a:xfrm>
                  <a:off x="2893" y="2047"/>
                  <a:ext cx="624" cy="96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0" name="AutoShape 184"/>
                <p:cNvSpPr>
                  <a:spLocks noChangeArrowheads="1"/>
                </p:cNvSpPr>
                <p:nvPr/>
              </p:nvSpPr>
              <p:spPr bwMode="auto">
                <a:xfrm rot="-5400000">
                  <a:off x="2681" y="2287"/>
                  <a:ext cx="1191" cy="482"/>
                </a:xfrm>
                <a:custGeom>
                  <a:avLst/>
                  <a:gdLst>
                    <a:gd name="G0" fmla="+- 2085 0 0"/>
                    <a:gd name="G1" fmla="+- 21600 0 2085"/>
                    <a:gd name="G2" fmla="*/ 2085 1 2"/>
                    <a:gd name="G3" fmla="+- 21600 0 G2"/>
                    <a:gd name="G4" fmla="+/ 2085 21600 2"/>
                    <a:gd name="G5" fmla="+/ G1 0 2"/>
                    <a:gd name="G6" fmla="*/ 21600 21600 2085"/>
                    <a:gd name="G7" fmla="*/ G6 1 2"/>
                    <a:gd name="G8" fmla="+- 21600 0 G7"/>
                    <a:gd name="G9" fmla="*/ 21600 1 2"/>
                    <a:gd name="G10" fmla="+- 2085 0 G9"/>
                    <a:gd name="G11" fmla="?: G10 G8 0"/>
                    <a:gd name="G12" fmla="?: G10 G7 21600"/>
                    <a:gd name="T0" fmla="*/ 20557 w 21600"/>
                    <a:gd name="T1" fmla="*/ 10800 h 21600"/>
                    <a:gd name="T2" fmla="*/ 10800 w 21600"/>
                    <a:gd name="T3" fmla="*/ 21600 h 21600"/>
                    <a:gd name="T4" fmla="*/ 1043 w 21600"/>
                    <a:gd name="T5" fmla="*/ 10800 h 21600"/>
                    <a:gd name="T6" fmla="*/ 10800 w 21600"/>
                    <a:gd name="T7" fmla="*/ 0 h 21600"/>
                    <a:gd name="T8" fmla="*/ 2843 w 21600"/>
                    <a:gd name="T9" fmla="*/ 2843 h 21600"/>
                    <a:gd name="T10" fmla="*/ 18757 w 21600"/>
                    <a:gd name="T11" fmla="*/ 187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5" y="21600"/>
                      </a:lnTo>
                      <a:lnTo>
                        <a:pt x="195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101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07" y="1933"/>
                  <a:ext cx="28" cy="11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2" name="Group 186"/>
                <p:cNvGrpSpPr>
                  <a:grpSpLocks/>
                </p:cNvGrpSpPr>
                <p:nvPr/>
              </p:nvGrpSpPr>
              <p:grpSpPr bwMode="auto">
                <a:xfrm>
                  <a:off x="3063" y="2529"/>
                  <a:ext cx="86" cy="57"/>
                  <a:chOff x="3403" y="2812"/>
                  <a:chExt cx="114" cy="114"/>
                </a:xfrm>
              </p:grpSpPr>
              <p:sp>
                <p:nvSpPr>
                  <p:cNvPr id="103" name="AutoShape 1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03" y="2840"/>
                    <a:ext cx="57" cy="57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2C2C2C"/>
                      </a:gs>
                      <a:gs pos="50000">
                        <a:srgbClr val="5F5F5F"/>
                      </a:gs>
                      <a:gs pos="100000">
                        <a:srgbClr val="2C2C2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4" name="AutoShap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" y="2826"/>
                    <a:ext cx="114" cy="85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454545"/>
                      </a:gs>
                      <a:gs pos="50000">
                        <a:srgbClr val="969696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70" name="グループ化 69"/>
              <p:cNvGrpSpPr/>
              <p:nvPr/>
            </p:nvGrpSpPr>
            <p:grpSpPr>
              <a:xfrm rot="2376543">
                <a:off x="1200789" y="1888503"/>
                <a:ext cx="3180745" cy="4511279"/>
                <a:chOff x="4018864" y="1717572"/>
                <a:chExt cx="812731" cy="1152704"/>
              </a:xfrm>
            </p:grpSpPr>
            <p:grpSp>
              <p:nvGrpSpPr>
                <p:cNvPr id="71" name="グループ化 70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85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6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7" name="グループ化 86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95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6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8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9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0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2" name="グループ化 71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5" name="グループ化 7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7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</p:grpSp>
        <p:sp>
          <p:nvSpPr>
            <p:cNvPr id="68" name="禁止 67"/>
            <p:cNvSpPr/>
            <p:nvPr/>
          </p:nvSpPr>
          <p:spPr bwMode="auto">
            <a:xfrm>
              <a:off x="4202109" y="2575560"/>
              <a:ext cx="3014402" cy="3014394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497505"/>
            <a:ext cx="6852056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/>
              <a:t>関係者以外</a:t>
            </a:r>
            <a:r>
              <a:rPr lang="ja-JP" altLang="en-US" sz="8000" dirty="0" smtClean="0">
                <a:solidFill>
                  <a:schemeClr val="tx2"/>
                </a:solidFill>
              </a:rPr>
              <a:t>の</a:t>
            </a:r>
            <a:r>
              <a:rPr lang="en-US" altLang="ja-JP" sz="8000" dirty="0" smtClean="0">
                <a:solidFill>
                  <a:schemeClr val="tx2"/>
                </a:solidFill>
              </a:rPr>
              <a:t/>
            </a:r>
            <a:br>
              <a:rPr lang="en-US" altLang="ja-JP" sz="8000" dirty="0" smtClean="0">
                <a:solidFill>
                  <a:schemeClr val="tx2"/>
                </a:solidFill>
              </a:rPr>
            </a:br>
            <a:r>
              <a:rPr lang="ja-JP" altLang="en-US" sz="8000" dirty="0" smtClean="0">
                <a:solidFill>
                  <a:schemeClr val="tx2"/>
                </a:solidFill>
              </a:rPr>
              <a:t>入室</a:t>
            </a:r>
            <a:r>
              <a:rPr lang="ja-JP" altLang="en-US" sz="8000" dirty="0">
                <a:solidFill>
                  <a:schemeClr val="tx2"/>
                </a:solidFill>
              </a:rPr>
              <a:t>は</a:t>
            </a:r>
            <a:r>
              <a:rPr lang="en-US" altLang="ja-JP" sz="8000" dirty="0">
                <a:solidFill>
                  <a:schemeClr val="tx2"/>
                </a:solidFill>
              </a:rPr>
              <a:t/>
            </a:r>
            <a:br>
              <a:rPr lang="en-US" altLang="ja-JP" sz="8000" dirty="0">
                <a:solidFill>
                  <a:schemeClr val="tx2"/>
                </a:solidFill>
              </a:rPr>
            </a:br>
            <a:r>
              <a:rPr lang="ja-JP" altLang="en-US" sz="8000" dirty="0">
                <a:solidFill>
                  <a:schemeClr val="tx2"/>
                </a:solidFill>
              </a:rPr>
              <a:t>ご遠慮下さい</a:t>
            </a:r>
          </a:p>
        </p:txBody>
      </p:sp>
      <p:grpSp>
        <p:nvGrpSpPr>
          <p:cNvPr id="5" name="グループ化 4"/>
          <p:cNvGrpSpPr/>
          <p:nvPr/>
        </p:nvGrpSpPr>
        <p:grpSpPr>
          <a:xfrm>
            <a:off x="1034175" y="4382010"/>
            <a:ext cx="4840846" cy="4840832"/>
            <a:chOff x="4202109" y="2575560"/>
            <a:chExt cx="3014402" cy="3014394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4471921" y="2820079"/>
              <a:ext cx="2319651" cy="2524569"/>
              <a:chOff x="1200789" y="471520"/>
              <a:chExt cx="5641972" cy="6140385"/>
            </a:xfrm>
          </p:grpSpPr>
          <p:grpSp>
            <p:nvGrpSpPr>
              <p:cNvPr id="8" name="Group 189"/>
              <p:cNvGrpSpPr>
                <a:grpSpLocks/>
              </p:cNvGrpSpPr>
              <p:nvPr/>
            </p:nvGrpSpPr>
            <p:grpSpPr bwMode="auto">
              <a:xfrm>
                <a:off x="3334703" y="471520"/>
                <a:ext cx="3508058" cy="6140385"/>
                <a:chOff x="2865" y="1932"/>
                <a:chExt cx="681" cy="1192"/>
              </a:xfrm>
            </p:grpSpPr>
            <p:sp>
              <p:nvSpPr>
                <p:cNvPr id="38" name="Freeform 169"/>
                <p:cNvSpPr>
                  <a:spLocks/>
                </p:cNvSpPr>
                <p:nvPr/>
              </p:nvSpPr>
              <p:spPr bwMode="auto">
                <a:xfrm>
                  <a:off x="2865" y="1933"/>
                  <a:ext cx="680" cy="1191"/>
                </a:xfrm>
                <a:custGeom>
                  <a:avLst/>
                  <a:gdLst>
                    <a:gd name="T0" fmla="*/ 142 w 680"/>
                    <a:gd name="T1" fmla="*/ 1191 h 1191"/>
                    <a:gd name="T2" fmla="*/ 170 w 680"/>
                    <a:gd name="T3" fmla="*/ 1191 h 1191"/>
                    <a:gd name="T4" fmla="*/ 652 w 680"/>
                    <a:gd name="T5" fmla="*/ 1077 h 1191"/>
                    <a:gd name="T6" fmla="*/ 680 w 680"/>
                    <a:gd name="T7" fmla="*/ 1077 h 1191"/>
                    <a:gd name="T8" fmla="*/ 680 w 680"/>
                    <a:gd name="T9" fmla="*/ 85 h 1191"/>
                    <a:gd name="T10" fmla="*/ 539 w 680"/>
                    <a:gd name="T11" fmla="*/ 85 h 1191"/>
                    <a:gd name="T12" fmla="*/ 170 w 680"/>
                    <a:gd name="T13" fmla="*/ 0 h 1191"/>
                    <a:gd name="T14" fmla="*/ 142 w 680"/>
                    <a:gd name="T15" fmla="*/ 0 h 1191"/>
                    <a:gd name="T16" fmla="*/ 142 w 680"/>
                    <a:gd name="T17" fmla="*/ 85 h 1191"/>
                    <a:gd name="T18" fmla="*/ 0 w 680"/>
                    <a:gd name="T19" fmla="*/ 85 h 1191"/>
                    <a:gd name="T20" fmla="*/ 0 w 680"/>
                    <a:gd name="T21" fmla="*/ 1077 h 1191"/>
                    <a:gd name="T22" fmla="*/ 142 w 680"/>
                    <a:gd name="T23" fmla="*/ 1077 h 1191"/>
                    <a:gd name="T24" fmla="*/ 142 w 680"/>
                    <a:gd name="T25" fmla="*/ 1191 h 119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680" h="1191">
                      <a:moveTo>
                        <a:pt x="142" y="1191"/>
                      </a:moveTo>
                      <a:lnTo>
                        <a:pt x="170" y="1191"/>
                      </a:lnTo>
                      <a:lnTo>
                        <a:pt x="652" y="1077"/>
                      </a:lnTo>
                      <a:lnTo>
                        <a:pt x="680" y="1077"/>
                      </a:lnTo>
                      <a:lnTo>
                        <a:pt x="680" y="85"/>
                      </a:lnTo>
                      <a:lnTo>
                        <a:pt x="539" y="85"/>
                      </a:lnTo>
                      <a:lnTo>
                        <a:pt x="170" y="0"/>
                      </a:lnTo>
                      <a:lnTo>
                        <a:pt x="142" y="0"/>
                      </a:lnTo>
                      <a:lnTo>
                        <a:pt x="142" y="85"/>
                      </a:lnTo>
                      <a:lnTo>
                        <a:pt x="0" y="85"/>
                      </a:lnTo>
                      <a:lnTo>
                        <a:pt x="0" y="1077"/>
                      </a:lnTo>
                      <a:lnTo>
                        <a:pt x="142" y="1077"/>
                      </a:lnTo>
                      <a:lnTo>
                        <a:pt x="142" y="1191"/>
                      </a:lnTo>
                      <a:close/>
                    </a:path>
                  </a:pathLst>
                </a:custGeom>
                <a:noFill/>
                <a:ln w="762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170"/>
                <p:cNvSpPr>
                  <a:spLocks noChangeArrowheads="1"/>
                </p:cNvSpPr>
                <p:nvPr/>
              </p:nvSpPr>
              <p:spPr bwMode="auto">
                <a:xfrm>
                  <a:off x="2865" y="2018"/>
                  <a:ext cx="681" cy="992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0" name="Rectangle 171"/>
                <p:cNvSpPr>
                  <a:spLocks noChangeArrowheads="1"/>
                </p:cNvSpPr>
                <p:nvPr/>
              </p:nvSpPr>
              <p:spPr bwMode="auto">
                <a:xfrm>
                  <a:off x="2893" y="2047"/>
                  <a:ext cx="624" cy="963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1" name="AutoShape 184"/>
                <p:cNvSpPr>
                  <a:spLocks noChangeArrowheads="1"/>
                </p:cNvSpPr>
                <p:nvPr/>
              </p:nvSpPr>
              <p:spPr bwMode="auto">
                <a:xfrm rot="-5400000">
                  <a:off x="2681" y="2287"/>
                  <a:ext cx="1191" cy="482"/>
                </a:xfrm>
                <a:custGeom>
                  <a:avLst/>
                  <a:gdLst>
                    <a:gd name="G0" fmla="+- 2085 0 0"/>
                    <a:gd name="G1" fmla="+- 21600 0 2085"/>
                    <a:gd name="G2" fmla="*/ 2085 1 2"/>
                    <a:gd name="G3" fmla="+- 21600 0 G2"/>
                    <a:gd name="G4" fmla="+/ 2085 21600 2"/>
                    <a:gd name="G5" fmla="+/ G1 0 2"/>
                    <a:gd name="G6" fmla="*/ 21600 21600 2085"/>
                    <a:gd name="G7" fmla="*/ G6 1 2"/>
                    <a:gd name="G8" fmla="+- 21600 0 G7"/>
                    <a:gd name="G9" fmla="*/ 21600 1 2"/>
                    <a:gd name="G10" fmla="+- 2085 0 G9"/>
                    <a:gd name="G11" fmla="?: G10 G8 0"/>
                    <a:gd name="G12" fmla="?: G10 G7 21600"/>
                    <a:gd name="T0" fmla="*/ 20557 w 21600"/>
                    <a:gd name="T1" fmla="*/ 10800 h 21600"/>
                    <a:gd name="T2" fmla="*/ 10800 w 21600"/>
                    <a:gd name="T3" fmla="*/ 21600 h 21600"/>
                    <a:gd name="T4" fmla="*/ 1043 w 21600"/>
                    <a:gd name="T5" fmla="*/ 10800 h 21600"/>
                    <a:gd name="T6" fmla="*/ 10800 w 21600"/>
                    <a:gd name="T7" fmla="*/ 0 h 21600"/>
                    <a:gd name="T8" fmla="*/ 2843 w 21600"/>
                    <a:gd name="T9" fmla="*/ 2843 h 21600"/>
                    <a:gd name="T10" fmla="*/ 18757 w 21600"/>
                    <a:gd name="T11" fmla="*/ 187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2085" y="21600"/>
                      </a:lnTo>
                      <a:lnTo>
                        <a:pt x="19515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ja-JP" altLang="en-US"/>
                </a:p>
              </p:txBody>
            </p:sp>
            <p:sp>
              <p:nvSpPr>
                <p:cNvPr id="42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07" y="1933"/>
                  <a:ext cx="28" cy="1191"/>
                </a:xfrm>
                <a:prstGeom prst="rect">
                  <a:avLst/>
                </a:prstGeom>
                <a:solidFill>
                  <a:srgbClr val="C0C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3" name="Group 186"/>
                <p:cNvGrpSpPr>
                  <a:grpSpLocks/>
                </p:cNvGrpSpPr>
                <p:nvPr/>
              </p:nvGrpSpPr>
              <p:grpSpPr bwMode="auto">
                <a:xfrm>
                  <a:off x="3063" y="2529"/>
                  <a:ext cx="86" cy="57"/>
                  <a:chOff x="3403" y="2812"/>
                  <a:chExt cx="114" cy="114"/>
                </a:xfrm>
              </p:grpSpPr>
              <p:sp>
                <p:nvSpPr>
                  <p:cNvPr id="44" name="AutoShape 187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03" y="2840"/>
                    <a:ext cx="57" cy="57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2C2C2C"/>
                      </a:gs>
                      <a:gs pos="50000">
                        <a:srgbClr val="5F5F5F"/>
                      </a:gs>
                      <a:gs pos="100000">
                        <a:srgbClr val="2C2C2C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5" name="AutoShape 188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3418" y="2826"/>
                    <a:ext cx="114" cy="85"/>
                  </a:xfrm>
                  <a:prstGeom prst="can">
                    <a:avLst>
                      <a:gd name="adj" fmla="val 50000"/>
                    </a:avLst>
                  </a:prstGeom>
                  <a:gradFill rotWithShape="1">
                    <a:gsLst>
                      <a:gs pos="0">
                        <a:srgbClr val="454545"/>
                      </a:gs>
                      <a:gs pos="50000">
                        <a:srgbClr val="969696"/>
                      </a:gs>
                      <a:gs pos="100000">
                        <a:srgbClr val="454545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grpSp>
            <p:nvGrpSpPr>
              <p:cNvPr id="9" name="グループ化 8"/>
              <p:cNvGrpSpPr/>
              <p:nvPr/>
            </p:nvGrpSpPr>
            <p:grpSpPr>
              <a:xfrm rot="2376543">
                <a:off x="1200789" y="1888503"/>
                <a:ext cx="3180745" cy="4511279"/>
                <a:chOff x="4018864" y="1717572"/>
                <a:chExt cx="812731" cy="1152704"/>
              </a:xfrm>
            </p:grpSpPr>
            <p:grpSp>
              <p:nvGrpSpPr>
                <p:cNvPr id="10" name="グループ化 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26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7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8" name="グループ化 27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36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37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29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0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1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3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3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11" name="グループ化 10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4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5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6" name="グループ化 15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24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5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7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8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9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20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21" name="グループ化 20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2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2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</p:grpSp>
        <p:sp>
          <p:nvSpPr>
            <p:cNvPr id="7" name="禁止 6"/>
            <p:cNvSpPr/>
            <p:nvPr/>
          </p:nvSpPr>
          <p:spPr bwMode="auto">
            <a:xfrm>
              <a:off x="4202109" y="2575560"/>
              <a:ext cx="3014402" cy="3014394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497505"/>
            <a:ext cx="6852056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/>
              <a:t>関係者以外</a:t>
            </a:r>
            <a:r>
              <a:rPr lang="ja-JP" altLang="en-US" sz="8000" dirty="0" smtClean="0">
                <a:solidFill>
                  <a:schemeClr val="tx2"/>
                </a:solidFill>
              </a:rPr>
              <a:t>の</a:t>
            </a:r>
            <a:r>
              <a:rPr lang="en-US" altLang="ja-JP" sz="8000" dirty="0" smtClean="0">
                <a:solidFill>
                  <a:schemeClr val="tx2"/>
                </a:solidFill>
              </a:rPr>
              <a:t/>
            </a:r>
            <a:br>
              <a:rPr lang="en-US" altLang="ja-JP" sz="8000" dirty="0" smtClean="0">
                <a:solidFill>
                  <a:schemeClr val="tx2"/>
                </a:solidFill>
              </a:rPr>
            </a:br>
            <a:r>
              <a:rPr lang="ja-JP" altLang="en-US" sz="8000" dirty="0" smtClean="0">
                <a:solidFill>
                  <a:schemeClr val="tx2"/>
                </a:solidFill>
              </a:rPr>
              <a:t>入室</a:t>
            </a:r>
            <a:r>
              <a:rPr lang="ja-JP" altLang="en-US" sz="8000" dirty="0">
                <a:solidFill>
                  <a:schemeClr val="tx2"/>
                </a:solidFill>
              </a:rPr>
              <a:t>は</a:t>
            </a:r>
            <a:r>
              <a:rPr lang="en-US" altLang="ja-JP" sz="8000" dirty="0">
                <a:solidFill>
                  <a:schemeClr val="tx2"/>
                </a:solidFill>
              </a:rPr>
              <a:t/>
            </a:r>
            <a:br>
              <a:rPr lang="en-US" altLang="ja-JP" sz="8000" dirty="0">
                <a:solidFill>
                  <a:schemeClr val="tx2"/>
                </a:solidFill>
              </a:rPr>
            </a:br>
            <a:r>
              <a:rPr lang="ja-JP" altLang="en-US" sz="8000" dirty="0">
                <a:solidFill>
                  <a:schemeClr val="tx2"/>
                </a:solidFill>
              </a:rPr>
              <a:t>ご遠慮下さい</a:t>
            </a:r>
          </a:p>
        </p:txBody>
      </p:sp>
      <p:grpSp>
        <p:nvGrpSpPr>
          <p:cNvPr id="49" name="Group 189"/>
          <p:cNvGrpSpPr>
            <a:grpSpLocks/>
          </p:cNvGrpSpPr>
          <p:nvPr/>
        </p:nvGrpSpPr>
        <p:grpSpPr bwMode="auto">
          <a:xfrm>
            <a:off x="2011162" y="4340324"/>
            <a:ext cx="2933739" cy="4318776"/>
            <a:chOff x="2865" y="1932"/>
            <a:chExt cx="681" cy="1192"/>
          </a:xfrm>
        </p:grpSpPr>
        <p:sp>
          <p:nvSpPr>
            <p:cNvPr id="77" name="Freeform 169"/>
            <p:cNvSpPr>
              <a:spLocks/>
            </p:cNvSpPr>
            <p:nvPr/>
          </p:nvSpPr>
          <p:spPr bwMode="auto">
            <a:xfrm>
              <a:off x="2865" y="1933"/>
              <a:ext cx="680" cy="1191"/>
            </a:xfrm>
            <a:custGeom>
              <a:avLst/>
              <a:gdLst>
                <a:gd name="T0" fmla="*/ 142 w 680"/>
                <a:gd name="T1" fmla="*/ 1191 h 1191"/>
                <a:gd name="T2" fmla="*/ 170 w 680"/>
                <a:gd name="T3" fmla="*/ 1191 h 1191"/>
                <a:gd name="T4" fmla="*/ 652 w 680"/>
                <a:gd name="T5" fmla="*/ 1077 h 1191"/>
                <a:gd name="T6" fmla="*/ 680 w 680"/>
                <a:gd name="T7" fmla="*/ 1077 h 1191"/>
                <a:gd name="T8" fmla="*/ 680 w 680"/>
                <a:gd name="T9" fmla="*/ 85 h 1191"/>
                <a:gd name="T10" fmla="*/ 539 w 680"/>
                <a:gd name="T11" fmla="*/ 85 h 1191"/>
                <a:gd name="T12" fmla="*/ 170 w 680"/>
                <a:gd name="T13" fmla="*/ 0 h 1191"/>
                <a:gd name="T14" fmla="*/ 142 w 680"/>
                <a:gd name="T15" fmla="*/ 0 h 1191"/>
                <a:gd name="T16" fmla="*/ 142 w 680"/>
                <a:gd name="T17" fmla="*/ 85 h 1191"/>
                <a:gd name="T18" fmla="*/ 0 w 680"/>
                <a:gd name="T19" fmla="*/ 85 h 1191"/>
                <a:gd name="T20" fmla="*/ 0 w 680"/>
                <a:gd name="T21" fmla="*/ 1077 h 1191"/>
                <a:gd name="T22" fmla="*/ 142 w 680"/>
                <a:gd name="T23" fmla="*/ 1077 h 1191"/>
                <a:gd name="T24" fmla="*/ 142 w 680"/>
                <a:gd name="T25" fmla="*/ 1191 h 119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1191">
                  <a:moveTo>
                    <a:pt x="142" y="1191"/>
                  </a:moveTo>
                  <a:lnTo>
                    <a:pt x="170" y="1191"/>
                  </a:lnTo>
                  <a:lnTo>
                    <a:pt x="652" y="1077"/>
                  </a:lnTo>
                  <a:lnTo>
                    <a:pt x="680" y="1077"/>
                  </a:lnTo>
                  <a:lnTo>
                    <a:pt x="680" y="85"/>
                  </a:lnTo>
                  <a:lnTo>
                    <a:pt x="539" y="85"/>
                  </a:lnTo>
                  <a:lnTo>
                    <a:pt x="170" y="0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0" y="85"/>
                  </a:lnTo>
                  <a:lnTo>
                    <a:pt x="0" y="1077"/>
                  </a:lnTo>
                  <a:lnTo>
                    <a:pt x="142" y="1077"/>
                  </a:lnTo>
                  <a:lnTo>
                    <a:pt x="142" y="1191"/>
                  </a:lnTo>
                  <a:close/>
                </a:path>
              </a:pathLst>
            </a:custGeom>
            <a:noFill/>
            <a:ln w="762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" name="Rectangle 170"/>
            <p:cNvSpPr>
              <a:spLocks noChangeArrowheads="1"/>
            </p:cNvSpPr>
            <p:nvPr/>
          </p:nvSpPr>
          <p:spPr bwMode="auto">
            <a:xfrm>
              <a:off x="2865" y="2018"/>
              <a:ext cx="681" cy="992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Rectangle 171"/>
            <p:cNvSpPr>
              <a:spLocks noChangeArrowheads="1"/>
            </p:cNvSpPr>
            <p:nvPr/>
          </p:nvSpPr>
          <p:spPr bwMode="auto">
            <a:xfrm>
              <a:off x="2893" y="2047"/>
              <a:ext cx="624" cy="96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AutoShape 184"/>
            <p:cNvSpPr>
              <a:spLocks noChangeArrowheads="1"/>
            </p:cNvSpPr>
            <p:nvPr/>
          </p:nvSpPr>
          <p:spPr bwMode="auto">
            <a:xfrm rot="-5400000">
              <a:off x="2681" y="2287"/>
              <a:ext cx="1191" cy="482"/>
            </a:xfrm>
            <a:custGeom>
              <a:avLst/>
              <a:gdLst>
                <a:gd name="G0" fmla="+- 2085 0 0"/>
                <a:gd name="G1" fmla="+- 21600 0 2085"/>
                <a:gd name="G2" fmla="*/ 2085 1 2"/>
                <a:gd name="G3" fmla="+- 21600 0 G2"/>
                <a:gd name="G4" fmla="+/ 2085 21600 2"/>
                <a:gd name="G5" fmla="+/ G1 0 2"/>
                <a:gd name="G6" fmla="*/ 21600 21600 2085"/>
                <a:gd name="G7" fmla="*/ G6 1 2"/>
                <a:gd name="G8" fmla="+- 21600 0 G7"/>
                <a:gd name="G9" fmla="*/ 21600 1 2"/>
                <a:gd name="G10" fmla="+- 2085 0 G9"/>
                <a:gd name="G11" fmla="?: G10 G8 0"/>
                <a:gd name="G12" fmla="?: G10 G7 21600"/>
                <a:gd name="T0" fmla="*/ 20557 w 21600"/>
                <a:gd name="T1" fmla="*/ 10800 h 21600"/>
                <a:gd name="T2" fmla="*/ 10800 w 21600"/>
                <a:gd name="T3" fmla="*/ 21600 h 21600"/>
                <a:gd name="T4" fmla="*/ 1043 w 21600"/>
                <a:gd name="T5" fmla="*/ 10800 h 21600"/>
                <a:gd name="T6" fmla="*/ 10800 w 21600"/>
                <a:gd name="T7" fmla="*/ 0 h 21600"/>
                <a:gd name="T8" fmla="*/ 2843 w 21600"/>
                <a:gd name="T9" fmla="*/ 2843 h 21600"/>
                <a:gd name="T10" fmla="*/ 18757 w 21600"/>
                <a:gd name="T11" fmla="*/ 187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085" y="21600"/>
                  </a:lnTo>
                  <a:lnTo>
                    <a:pt x="1951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1" name="Rectangle 185"/>
            <p:cNvSpPr>
              <a:spLocks noChangeArrowheads="1"/>
            </p:cNvSpPr>
            <p:nvPr/>
          </p:nvSpPr>
          <p:spPr bwMode="auto">
            <a:xfrm>
              <a:off x="3007" y="1933"/>
              <a:ext cx="28" cy="1191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778818" y="5293063"/>
            <a:ext cx="3390444" cy="4455581"/>
            <a:chOff x="1778818" y="5293063"/>
            <a:chExt cx="3390444" cy="4455581"/>
          </a:xfrm>
        </p:grpSpPr>
        <p:grpSp>
          <p:nvGrpSpPr>
            <p:cNvPr id="85" name="グループ化 84"/>
            <p:cNvGrpSpPr/>
            <p:nvPr/>
          </p:nvGrpSpPr>
          <p:grpSpPr>
            <a:xfrm>
              <a:off x="1778818" y="5293063"/>
              <a:ext cx="3382462" cy="4441518"/>
              <a:chOff x="5673725" y="1773238"/>
              <a:chExt cx="1150938" cy="1511300"/>
            </a:xfrm>
            <a:solidFill>
              <a:schemeClr val="bg1"/>
            </a:solidFill>
          </p:grpSpPr>
          <p:grpSp>
            <p:nvGrpSpPr>
              <p:cNvPr id="86" name="Group 71"/>
              <p:cNvGrpSpPr>
                <a:grpSpLocks/>
              </p:cNvGrpSpPr>
              <p:nvPr/>
            </p:nvGrpSpPr>
            <p:grpSpPr bwMode="auto">
              <a:xfrm>
                <a:off x="5889625" y="1773238"/>
                <a:ext cx="606425" cy="1008062"/>
                <a:chOff x="3422" y="1797"/>
                <a:chExt cx="681" cy="1132"/>
              </a:xfrm>
              <a:grpFill/>
            </p:grpSpPr>
            <p:sp>
              <p:nvSpPr>
                <p:cNvPr id="88" name="AutoShape 72"/>
                <p:cNvSpPr>
                  <a:spLocks noChangeArrowheads="1"/>
                </p:cNvSpPr>
                <p:nvPr/>
              </p:nvSpPr>
              <p:spPr bwMode="auto">
                <a:xfrm>
                  <a:off x="3528" y="1888"/>
                  <a:ext cx="136" cy="54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73"/>
                <p:cNvSpPr>
                  <a:spLocks noChangeArrowheads="1"/>
                </p:cNvSpPr>
                <p:nvPr/>
              </p:nvSpPr>
              <p:spPr bwMode="auto">
                <a:xfrm>
                  <a:off x="3679" y="1797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74"/>
                <p:cNvSpPr>
                  <a:spLocks noChangeArrowheads="1"/>
                </p:cNvSpPr>
                <p:nvPr/>
              </p:nvSpPr>
              <p:spPr bwMode="auto">
                <a:xfrm>
                  <a:off x="3830" y="1888"/>
                  <a:ext cx="136" cy="4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75"/>
                <p:cNvSpPr>
                  <a:spLocks noChangeArrowheads="1"/>
                </p:cNvSpPr>
                <p:nvPr/>
              </p:nvSpPr>
              <p:spPr bwMode="auto">
                <a:xfrm>
                  <a:off x="3982" y="2069"/>
                  <a:ext cx="121" cy="45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76"/>
                <p:cNvSpPr>
                  <a:spLocks noChangeArrowheads="1"/>
                </p:cNvSpPr>
                <p:nvPr/>
              </p:nvSpPr>
              <p:spPr bwMode="auto">
                <a:xfrm>
                  <a:off x="3528" y="2341"/>
                  <a:ext cx="575" cy="406"/>
                </a:xfrm>
                <a:prstGeom prst="roundRect">
                  <a:avLst>
                    <a:gd name="adj" fmla="val 11972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AutoShape 77"/>
                <p:cNvSpPr>
                  <a:spLocks noChangeArrowheads="1"/>
                </p:cNvSpPr>
                <p:nvPr/>
              </p:nvSpPr>
              <p:spPr bwMode="auto">
                <a:xfrm>
                  <a:off x="3528" y="2432"/>
                  <a:ext cx="575" cy="49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78"/>
                <p:cNvSpPr>
                  <a:spLocks noChangeArrowheads="1"/>
                </p:cNvSpPr>
                <p:nvPr/>
              </p:nvSpPr>
              <p:spPr bwMode="auto">
                <a:xfrm rot="-2700000">
                  <a:off x="3422" y="2257"/>
                  <a:ext cx="181" cy="64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7" name="AutoShape 79"/>
              <p:cNvSpPr>
                <a:spLocks noChangeArrowheads="1"/>
              </p:cNvSpPr>
              <p:nvPr/>
            </p:nvSpPr>
            <p:spPr bwMode="auto">
              <a:xfrm flipV="1">
                <a:off x="5673725" y="2708275"/>
                <a:ext cx="1150938" cy="576263"/>
              </a:xfrm>
              <a:custGeom>
                <a:avLst/>
                <a:gdLst>
                  <a:gd name="G0" fmla="+- 7299 0 0"/>
                  <a:gd name="G1" fmla="+- 21600 0 7299"/>
                  <a:gd name="G2" fmla="*/ 7299 1 2"/>
                  <a:gd name="G3" fmla="+- 21600 0 G2"/>
                  <a:gd name="G4" fmla="+/ 7299 21600 2"/>
                  <a:gd name="G5" fmla="+/ G1 0 2"/>
                  <a:gd name="G6" fmla="*/ 21600 21600 7299"/>
                  <a:gd name="G7" fmla="*/ G6 1 2"/>
                  <a:gd name="G8" fmla="+- 21600 0 G7"/>
                  <a:gd name="G9" fmla="*/ 21600 1 2"/>
                  <a:gd name="G10" fmla="+- 7299 0 G9"/>
                  <a:gd name="G11" fmla="?: G10 G8 0"/>
                  <a:gd name="G12" fmla="?: G10 G7 21600"/>
                  <a:gd name="T0" fmla="*/ 17950 w 21600"/>
                  <a:gd name="T1" fmla="*/ 10800 h 21600"/>
                  <a:gd name="T2" fmla="*/ 10800 w 21600"/>
                  <a:gd name="T3" fmla="*/ 21600 h 21600"/>
                  <a:gd name="T4" fmla="*/ 3650 w 21600"/>
                  <a:gd name="T5" fmla="*/ 10800 h 21600"/>
                  <a:gd name="T6" fmla="*/ 10800 w 21600"/>
                  <a:gd name="T7" fmla="*/ 0 h 21600"/>
                  <a:gd name="T8" fmla="*/ 5450 w 21600"/>
                  <a:gd name="T9" fmla="*/ 5450 h 21600"/>
                  <a:gd name="T10" fmla="*/ 16150 w 21600"/>
                  <a:gd name="T11" fmla="*/ 161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99" y="21600"/>
                    </a:lnTo>
                    <a:lnTo>
                      <a:pt x="143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76200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>
              <a:off x="1786800" y="5307126"/>
              <a:ext cx="3382462" cy="4441518"/>
              <a:chOff x="5673725" y="1773238"/>
              <a:chExt cx="1150938" cy="1511300"/>
            </a:xfrm>
            <a:solidFill>
              <a:srgbClr val="FF0000"/>
            </a:solidFill>
          </p:grpSpPr>
          <p:grpSp>
            <p:nvGrpSpPr>
              <p:cNvPr id="96" name="Group 71"/>
              <p:cNvGrpSpPr>
                <a:grpSpLocks/>
              </p:cNvGrpSpPr>
              <p:nvPr/>
            </p:nvGrpSpPr>
            <p:grpSpPr bwMode="auto">
              <a:xfrm>
                <a:off x="5889625" y="1773238"/>
                <a:ext cx="606425" cy="1008062"/>
                <a:chOff x="3422" y="1797"/>
                <a:chExt cx="681" cy="1132"/>
              </a:xfrm>
              <a:grpFill/>
            </p:grpSpPr>
            <p:sp>
              <p:nvSpPr>
                <p:cNvPr id="98" name="AutoShape 72"/>
                <p:cNvSpPr>
                  <a:spLocks noChangeArrowheads="1"/>
                </p:cNvSpPr>
                <p:nvPr/>
              </p:nvSpPr>
              <p:spPr bwMode="auto">
                <a:xfrm>
                  <a:off x="3528" y="1888"/>
                  <a:ext cx="136" cy="54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73"/>
                <p:cNvSpPr>
                  <a:spLocks noChangeArrowheads="1"/>
                </p:cNvSpPr>
                <p:nvPr/>
              </p:nvSpPr>
              <p:spPr bwMode="auto">
                <a:xfrm>
                  <a:off x="3679" y="1797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0" name="AutoShape 74"/>
                <p:cNvSpPr>
                  <a:spLocks noChangeArrowheads="1"/>
                </p:cNvSpPr>
                <p:nvPr/>
              </p:nvSpPr>
              <p:spPr bwMode="auto">
                <a:xfrm>
                  <a:off x="3830" y="1888"/>
                  <a:ext cx="136" cy="499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1" name="AutoShape 75"/>
                <p:cNvSpPr>
                  <a:spLocks noChangeArrowheads="1"/>
                </p:cNvSpPr>
                <p:nvPr/>
              </p:nvSpPr>
              <p:spPr bwMode="auto">
                <a:xfrm>
                  <a:off x="3982" y="2069"/>
                  <a:ext cx="121" cy="45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2" name="AutoShape 76"/>
                <p:cNvSpPr>
                  <a:spLocks noChangeArrowheads="1"/>
                </p:cNvSpPr>
                <p:nvPr/>
              </p:nvSpPr>
              <p:spPr bwMode="auto">
                <a:xfrm>
                  <a:off x="3528" y="2341"/>
                  <a:ext cx="575" cy="406"/>
                </a:xfrm>
                <a:prstGeom prst="roundRect">
                  <a:avLst>
                    <a:gd name="adj" fmla="val 11972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" name="AutoShape 77"/>
                <p:cNvSpPr>
                  <a:spLocks noChangeArrowheads="1"/>
                </p:cNvSpPr>
                <p:nvPr/>
              </p:nvSpPr>
              <p:spPr bwMode="auto">
                <a:xfrm>
                  <a:off x="3528" y="2432"/>
                  <a:ext cx="575" cy="497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4" name="AutoShape 78"/>
                <p:cNvSpPr>
                  <a:spLocks noChangeArrowheads="1"/>
                </p:cNvSpPr>
                <p:nvPr/>
              </p:nvSpPr>
              <p:spPr bwMode="auto">
                <a:xfrm rot="-2700000">
                  <a:off x="3422" y="2257"/>
                  <a:ext cx="181" cy="641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algn="ctr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7" name="AutoShape 79"/>
              <p:cNvSpPr>
                <a:spLocks noChangeArrowheads="1"/>
              </p:cNvSpPr>
              <p:nvPr/>
            </p:nvSpPr>
            <p:spPr bwMode="auto">
              <a:xfrm flipV="1">
                <a:off x="5673725" y="2708275"/>
                <a:ext cx="1150938" cy="576263"/>
              </a:xfrm>
              <a:custGeom>
                <a:avLst/>
                <a:gdLst>
                  <a:gd name="G0" fmla="+- 7299 0 0"/>
                  <a:gd name="G1" fmla="+- 21600 0 7299"/>
                  <a:gd name="G2" fmla="*/ 7299 1 2"/>
                  <a:gd name="G3" fmla="+- 21600 0 G2"/>
                  <a:gd name="G4" fmla="+/ 7299 21600 2"/>
                  <a:gd name="G5" fmla="+/ G1 0 2"/>
                  <a:gd name="G6" fmla="*/ 21600 21600 7299"/>
                  <a:gd name="G7" fmla="*/ G6 1 2"/>
                  <a:gd name="G8" fmla="+- 21600 0 G7"/>
                  <a:gd name="G9" fmla="*/ 21600 1 2"/>
                  <a:gd name="G10" fmla="+- 7299 0 G9"/>
                  <a:gd name="G11" fmla="?: G10 G8 0"/>
                  <a:gd name="G12" fmla="?: G10 G7 21600"/>
                  <a:gd name="T0" fmla="*/ 17950 w 21600"/>
                  <a:gd name="T1" fmla="*/ 10800 h 21600"/>
                  <a:gd name="T2" fmla="*/ 10800 w 21600"/>
                  <a:gd name="T3" fmla="*/ 21600 h 21600"/>
                  <a:gd name="T4" fmla="*/ 3650 w 21600"/>
                  <a:gd name="T5" fmla="*/ 10800 h 21600"/>
                  <a:gd name="T6" fmla="*/ 10800 w 21600"/>
                  <a:gd name="T7" fmla="*/ 0 h 21600"/>
                  <a:gd name="T8" fmla="*/ 5450 w 21600"/>
                  <a:gd name="T9" fmla="*/ 5450 h 21600"/>
                  <a:gd name="T10" fmla="*/ 16150 w 21600"/>
                  <a:gd name="T11" fmla="*/ 1615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7299" y="21600"/>
                    </a:lnTo>
                    <a:lnTo>
                      <a:pt x="143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 w="76200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3916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452500"/>
            <a:ext cx="6852056" cy="21544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/>
              <a:t>関係者以外</a:t>
            </a:r>
            <a:r>
              <a:rPr lang="ja-JP" altLang="en-US" sz="8000" dirty="0" smtClean="0">
                <a:solidFill>
                  <a:schemeClr val="tx2"/>
                </a:solidFill>
              </a:rPr>
              <a:t>の</a:t>
            </a:r>
            <a:r>
              <a:rPr lang="en-US" altLang="ja-JP" sz="8000" dirty="0" smtClean="0">
                <a:solidFill>
                  <a:schemeClr val="tx2"/>
                </a:solidFill>
              </a:rPr>
              <a:t/>
            </a:r>
            <a:br>
              <a:rPr lang="en-US" altLang="ja-JP" sz="8000" dirty="0" smtClean="0">
                <a:solidFill>
                  <a:schemeClr val="tx2"/>
                </a:solidFill>
              </a:rPr>
            </a:br>
            <a:r>
              <a:rPr lang="ja-JP" altLang="en-US" sz="5400" dirty="0" smtClean="0">
                <a:solidFill>
                  <a:schemeClr val="tx2"/>
                </a:solidFill>
              </a:rPr>
              <a:t>入室はご遠慮</a:t>
            </a:r>
            <a:r>
              <a:rPr lang="ja-JP" altLang="en-US" sz="5400" dirty="0">
                <a:solidFill>
                  <a:schemeClr val="tx2"/>
                </a:solidFill>
              </a:rPr>
              <a:t>下さい</a:t>
            </a:r>
          </a:p>
        </p:txBody>
      </p:sp>
      <p:sp>
        <p:nvSpPr>
          <p:cNvPr id="73" name="禁止 72"/>
          <p:cNvSpPr/>
          <p:nvPr/>
        </p:nvSpPr>
        <p:spPr bwMode="auto">
          <a:xfrm>
            <a:off x="761247" y="2743688"/>
            <a:ext cx="5386702" cy="5386688"/>
          </a:xfrm>
          <a:prstGeom prst="noSmoking">
            <a:avLst>
              <a:gd name="adj" fmla="val 8762"/>
            </a:avLst>
          </a:prstGeom>
          <a:solidFill>
            <a:srgbClr val="FF0000">
              <a:alpha val="50196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74" name="グループ化 73"/>
          <p:cNvGrpSpPr/>
          <p:nvPr/>
        </p:nvGrpSpPr>
        <p:grpSpPr>
          <a:xfrm>
            <a:off x="1981201" y="3519384"/>
            <a:ext cx="2812694" cy="5675396"/>
            <a:chOff x="3297238" y="1484313"/>
            <a:chExt cx="1428750" cy="2882900"/>
          </a:xfrm>
          <a:solidFill>
            <a:srgbClr val="008000"/>
          </a:solidFill>
        </p:grpSpPr>
        <p:sp>
          <p:nvSpPr>
            <p:cNvPr id="75" name="AutoShape 32"/>
            <p:cNvSpPr>
              <a:spLocks noChangeArrowheads="1"/>
            </p:cNvSpPr>
            <p:nvPr/>
          </p:nvSpPr>
          <p:spPr bwMode="auto">
            <a:xfrm>
              <a:off x="3657600" y="3141663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AutoShape 34"/>
            <p:cNvSpPr>
              <a:spLocks noChangeArrowheads="1"/>
            </p:cNvSpPr>
            <p:nvPr/>
          </p:nvSpPr>
          <p:spPr bwMode="auto">
            <a:xfrm>
              <a:off x="4016375" y="3004382"/>
              <a:ext cx="358775" cy="1079500"/>
            </a:xfrm>
            <a:custGeom>
              <a:avLst/>
              <a:gdLst>
                <a:gd name="G0" fmla="+- 3727 0 0"/>
                <a:gd name="G1" fmla="+- 21600 0 3727"/>
                <a:gd name="G2" fmla="*/ 3727 1 2"/>
                <a:gd name="G3" fmla="+- 21600 0 G2"/>
                <a:gd name="G4" fmla="+/ 3727 21600 2"/>
                <a:gd name="G5" fmla="+/ G1 0 2"/>
                <a:gd name="G6" fmla="*/ 21600 21600 3727"/>
                <a:gd name="G7" fmla="*/ G6 1 2"/>
                <a:gd name="G8" fmla="+- 21600 0 G7"/>
                <a:gd name="G9" fmla="*/ 21600 1 2"/>
                <a:gd name="G10" fmla="+- 3727 0 G9"/>
                <a:gd name="G11" fmla="?: G10 G8 0"/>
                <a:gd name="G12" fmla="?: G10 G7 21600"/>
                <a:gd name="T0" fmla="*/ 19736 w 21600"/>
                <a:gd name="T1" fmla="*/ 10800 h 21600"/>
                <a:gd name="T2" fmla="*/ 10800 w 21600"/>
                <a:gd name="T3" fmla="*/ 21600 h 21600"/>
                <a:gd name="T4" fmla="*/ 1864 w 21600"/>
                <a:gd name="T5" fmla="*/ 10800 h 21600"/>
                <a:gd name="T6" fmla="*/ 10800 w 21600"/>
                <a:gd name="T7" fmla="*/ 0 h 21600"/>
                <a:gd name="T8" fmla="*/ 3664 w 21600"/>
                <a:gd name="T9" fmla="*/ 3664 h 21600"/>
                <a:gd name="T10" fmla="*/ 17936 w 21600"/>
                <a:gd name="T11" fmla="*/ 1793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727" y="21600"/>
                  </a:lnTo>
                  <a:lnTo>
                    <a:pt x="17873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Oval 29"/>
            <p:cNvSpPr>
              <a:spLocks noChangeArrowheads="1"/>
            </p:cNvSpPr>
            <p:nvPr/>
          </p:nvSpPr>
          <p:spPr bwMode="auto">
            <a:xfrm>
              <a:off x="3729038" y="1484313"/>
              <a:ext cx="576262" cy="576262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AutoShape 30"/>
            <p:cNvSpPr>
              <a:spLocks noChangeArrowheads="1"/>
            </p:cNvSpPr>
            <p:nvPr/>
          </p:nvSpPr>
          <p:spPr bwMode="auto">
            <a:xfrm>
              <a:off x="3584575" y="2060575"/>
              <a:ext cx="863600" cy="1152525"/>
            </a:xfrm>
            <a:prstGeom prst="roundRect">
              <a:avLst>
                <a:gd name="adj" fmla="val 10847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" name="Rectangle 31"/>
            <p:cNvSpPr>
              <a:spLocks noChangeArrowheads="1"/>
            </p:cNvSpPr>
            <p:nvPr/>
          </p:nvSpPr>
          <p:spPr bwMode="auto">
            <a:xfrm>
              <a:off x="3584575" y="3068638"/>
              <a:ext cx="863600" cy="28892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" name="Group 40"/>
            <p:cNvGrpSpPr>
              <a:grpSpLocks/>
            </p:cNvGrpSpPr>
            <p:nvPr/>
          </p:nvGrpSpPr>
          <p:grpSpPr bwMode="auto">
            <a:xfrm>
              <a:off x="3698875" y="4202113"/>
              <a:ext cx="276225" cy="165100"/>
              <a:chOff x="1170" y="3520"/>
              <a:chExt cx="318" cy="273"/>
            </a:xfrm>
            <a:grpFill/>
          </p:grpSpPr>
          <p:sp>
            <p:nvSpPr>
              <p:cNvPr id="89" name="AutoShape 38"/>
              <p:cNvSpPr>
                <a:spLocks noChangeArrowheads="1"/>
              </p:cNvSpPr>
              <p:nvPr/>
            </p:nvSpPr>
            <p:spPr bwMode="auto">
              <a:xfrm>
                <a:off x="1170" y="3702"/>
                <a:ext cx="317" cy="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AutoShape 39"/>
              <p:cNvSpPr>
                <a:spLocks noChangeArrowheads="1"/>
              </p:cNvSpPr>
              <p:nvPr/>
            </p:nvSpPr>
            <p:spPr bwMode="auto">
              <a:xfrm rot="-5400000">
                <a:off x="1215" y="3475"/>
                <a:ext cx="227" cy="318"/>
              </a:xfrm>
              <a:prstGeom prst="flowChartDelay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1" name="Group 41"/>
            <p:cNvGrpSpPr>
              <a:grpSpLocks/>
            </p:cNvGrpSpPr>
            <p:nvPr/>
          </p:nvGrpSpPr>
          <p:grpSpPr bwMode="auto">
            <a:xfrm>
              <a:off x="4057650" y="4064832"/>
              <a:ext cx="276225" cy="165100"/>
              <a:chOff x="1170" y="3293"/>
              <a:chExt cx="318" cy="273"/>
            </a:xfrm>
            <a:grpFill/>
          </p:grpSpPr>
          <p:sp>
            <p:nvSpPr>
              <p:cNvPr id="87" name="AutoShape 42"/>
              <p:cNvSpPr>
                <a:spLocks noChangeArrowheads="1"/>
              </p:cNvSpPr>
              <p:nvPr/>
            </p:nvSpPr>
            <p:spPr bwMode="auto">
              <a:xfrm>
                <a:off x="1170" y="3475"/>
                <a:ext cx="317" cy="9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43"/>
              <p:cNvSpPr>
                <a:spLocks noChangeArrowheads="1"/>
              </p:cNvSpPr>
              <p:nvPr/>
            </p:nvSpPr>
            <p:spPr bwMode="auto">
              <a:xfrm rot="16200000">
                <a:off x="1215" y="3248"/>
                <a:ext cx="227" cy="318"/>
              </a:xfrm>
              <a:prstGeom prst="flowChartDelay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2" name="Oval 50"/>
            <p:cNvSpPr>
              <a:spLocks noChangeArrowheads="1"/>
            </p:cNvSpPr>
            <p:nvPr/>
          </p:nvSpPr>
          <p:spPr bwMode="auto">
            <a:xfrm>
              <a:off x="4510088" y="2997200"/>
              <a:ext cx="215900" cy="215900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AutoShape 51"/>
            <p:cNvSpPr>
              <a:spLocks noChangeArrowheads="1"/>
            </p:cNvSpPr>
            <p:nvPr/>
          </p:nvSpPr>
          <p:spPr bwMode="auto">
            <a:xfrm rot="20700000" flipH="1">
              <a:off x="4392613" y="2055813"/>
              <a:ext cx="215900" cy="10080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4" name="Group 57"/>
            <p:cNvGrpSpPr>
              <a:grpSpLocks/>
            </p:cNvGrpSpPr>
            <p:nvPr/>
          </p:nvGrpSpPr>
          <p:grpSpPr bwMode="auto">
            <a:xfrm flipH="1">
              <a:off x="3297238" y="2055813"/>
              <a:ext cx="333375" cy="1157287"/>
              <a:chOff x="1975" y="1295"/>
              <a:chExt cx="210" cy="729"/>
            </a:xfrm>
            <a:grpFill/>
          </p:grpSpPr>
          <p:sp>
            <p:nvSpPr>
              <p:cNvPr id="85" name="Oval 55"/>
              <p:cNvSpPr>
                <a:spLocks noChangeArrowheads="1"/>
              </p:cNvSpPr>
              <p:nvPr/>
            </p:nvSpPr>
            <p:spPr bwMode="auto">
              <a:xfrm>
                <a:off x="2049" y="1888"/>
                <a:ext cx="136" cy="136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56"/>
              <p:cNvSpPr>
                <a:spLocks noChangeArrowheads="1"/>
              </p:cNvSpPr>
              <p:nvPr/>
            </p:nvSpPr>
            <p:spPr bwMode="auto">
              <a:xfrm rot="20700000" flipH="1">
                <a:off x="1975" y="1295"/>
                <a:ext cx="136" cy="63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90450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452500"/>
            <a:ext cx="6852056" cy="21544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000" dirty="0"/>
              <a:t>関係者以外</a:t>
            </a:r>
            <a:r>
              <a:rPr lang="ja-JP" altLang="en-US" sz="8000" dirty="0" smtClean="0">
                <a:solidFill>
                  <a:schemeClr val="tx2"/>
                </a:solidFill>
              </a:rPr>
              <a:t>の</a:t>
            </a:r>
            <a:r>
              <a:rPr lang="en-US" altLang="ja-JP" sz="8000" dirty="0" smtClean="0">
                <a:solidFill>
                  <a:schemeClr val="tx2"/>
                </a:solidFill>
              </a:rPr>
              <a:t/>
            </a:r>
            <a:br>
              <a:rPr lang="en-US" altLang="ja-JP" sz="8000" dirty="0" smtClean="0">
                <a:solidFill>
                  <a:schemeClr val="tx2"/>
                </a:solidFill>
              </a:rPr>
            </a:br>
            <a:r>
              <a:rPr lang="ja-JP" altLang="en-US" sz="5400" dirty="0" smtClean="0">
                <a:solidFill>
                  <a:schemeClr val="tx2"/>
                </a:solidFill>
              </a:rPr>
              <a:t>入室はご遠慮</a:t>
            </a:r>
            <a:r>
              <a:rPr lang="ja-JP" altLang="en-US" sz="5400" dirty="0">
                <a:solidFill>
                  <a:schemeClr val="tx2"/>
                </a:solidFill>
              </a:rPr>
              <a:t>下さい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1011316" y="2735436"/>
            <a:ext cx="4886564" cy="4886552"/>
            <a:chOff x="761247" y="2743688"/>
            <a:chExt cx="5386702" cy="5386688"/>
          </a:xfrm>
        </p:grpSpPr>
        <p:sp>
          <p:nvSpPr>
            <p:cNvPr id="73" name="禁止 72"/>
            <p:cNvSpPr/>
            <p:nvPr/>
          </p:nvSpPr>
          <p:spPr bwMode="auto">
            <a:xfrm>
              <a:off x="761247" y="2743688"/>
              <a:ext cx="5386702" cy="5386688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4" name="グループ化 73"/>
            <p:cNvGrpSpPr/>
            <p:nvPr/>
          </p:nvGrpSpPr>
          <p:grpSpPr>
            <a:xfrm>
              <a:off x="2226025" y="3128428"/>
              <a:ext cx="2383309" cy="4808991"/>
              <a:chOff x="3297238" y="1484313"/>
              <a:chExt cx="1428750" cy="2882900"/>
            </a:xfrm>
            <a:solidFill>
              <a:srgbClr val="008000"/>
            </a:solidFill>
          </p:grpSpPr>
          <p:sp>
            <p:nvSpPr>
              <p:cNvPr id="75" name="AutoShape 32"/>
              <p:cNvSpPr>
                <a:spLocks noChangeArrowheads="1"/>
              </p:cNvSpPr>
              <p:nvPr/>
            </p:nvSpPr>
            <p:spPr bwMode="auto">
              <a:xfrm>
                <a:off x="3657600" y="3141663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"/>
              <p:cNvSpPr>
                <a:spLocks noChangeArrowheads="1"/>
              </p:cNvSpPr>
              <p:nvPr/>
            </p:nvSpPr>
            <p:spPr bwMode="auto">
              <a:xfrm>
                <a:off x="4016375" y="3004382"/>
                <a:ext cx="358775" cy="1079500"/>
              </a:xfrm>
              <a:custGeom>
                <a:avLst/>
                <a:gdLst>
                  <a:gd name="G0" fmla="+- 3727 0 0"/>
                  <a:gd name="G1" fmla="+- 21600 0 3727"/>
                  <a:gd name="G2" fmla="*/ 3727 1 2"/>
                  <a:gd name="G3" fmla="+- 21600 0 G2"/>
                  <a:gd name="G4" fmla="+/ 3727 21600 2"/>
                  <a:gd name="G5" fmla="+/ G1 0 2"/>
                  <a:gd name="G6" fmla="*/ 21600 21600 3727"/>
                  <a:gd name="G7" fmla="*/ G6 1 2"/>
                  <a:gd name="G8" fmla="+- 21600 0 G7"/>
                  <a:gd name="G9" fmla="*/ 21600 1 2"/>
                  <a:gd name="G10" fmla="+- 3727 0 G9"/>
                  <a:gd name="G11" fmla="?: G10 G8 0"/>
                  <a:gd name="G12" fmla="?: G10 G7 21600"/>
                  <a:gd name="T0" fmla="*/ 19736 w 21600"/>
                  <a:gd name="T1" fmla="*/ 10800 h 21600"/>
                  <a:gd name="T2" fmla="*/ 10800 w 21600"/>
                  <a:gd name="T3" fmla="*/ 21600 h 21600"/>
                  <a:gd name="T4" fmla="*/ 1864 w 21600"/>
                  <a:gd name="T5" fmla="*/ 10800 h 21600"/>
                  <a:gd name="T6" fmla="*/ 10800 w 21600"/>
                  <a:gd name="T7" fmla="*/ 0 h 21600"/>
                  <a:gd name="T8" fmla="*/ 3664 w 21600"/>
                  <a:gd name="T9" fmla="*/ 3664 h 21600"/>
                  <a:gd name="T10" fmla="*/ 17936 w 21600"/>
                  <a:gd name="T11" fmla="*/ 1793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27" y="21600"/>
                    </a:lnTo>
                    <a:lnTo>
                      <a:pt x="17873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Oval 29"/>
              <p:cNvSpPr>
                <a:spLocks noChangeArrowheads="1"/>
              </p:cNvSpPr>
              <p:nvPr/>
            </p:nvSpPr>
            <p:spPr bwMode="auto">
              <a:xfrm>
                <a:off x="3729038" y="1484313"/>
                <a:ext cx="576262" cy="57626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0"/>
              <p:cNvSpPr>
                <a:spLocks noChangeArrowheads="1"/>
              </p:cNvSpPr>
              <p:nvPr/>
            </p:nvSpPr>
            <p:spPr bwMode="auto">
              <a:xfrm>
                <a:off x="3584575" y="2060575"/>
                <a:ext cx="863600" cy="1152525"/>
              </a:xfrm>
              <a:prstGeom prst="roundRect">
                <a:avLst>
                  <a:gd name="adj" fmla="val 10847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Rectangle 31"/>
              <p:cNvSpPr>
                <a:spLocks noChangeArrowheads="1"/>
              </p:cNvSpPr>
              <p:nvPr/>
            </p:nvSpPr>
            <p:spPr bwMode="auto">
              <a:xfrm>
                <a:off x="3584575" y="3068638"/>
                <a:ext cx="863600" cy="28892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40"/>
              <p:cNvGrpSpPr>
                <a:grpSpLocks/>
              </p:cNvGrpSpPr>
              <p:nvPr/>
            </p:nvGrpSpPr>
            <p:grpSpPr bwMode="auto">
              <a:xfrm>
                <a:off x="3698875" y="4202113"/>
                <a:ext cx="276225" cy="165100"/>
                <a:chOff x="1170" y="3520"/>
                <a:chExt cx="318" cy="273"/>
              </a:xfrm>
              <a:grpFill/>
            </p:grpSpPr>
            <p:sp>
              <p:nvSpPr>
                <p:cNvPr id="89" name="AutoShape 38"/>
                <p:cNvSpPr>
                  <a:spLocks noChangeArrowheads="1"/>
                </p:cNvSpPr>
                <p:nvPr/>
              </p:nvSpPr>
              <p:spPr bwMode="auto">
                <a:xfrm>
                  <a:off x="1170" y="3702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39"/>
                <p:cNvSpPr>
                  <a:spLocks noChangeArrowheads="1"/>
                </p:cNvSpPr>
                <p:nvPr/>
              </p:nvSpPr>
              <p:spPr bwMode="auto">
                <a:xfrm rot="-5400000">
                  <a:off x="1215" y="3475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" name="Group 41"/>
              <p:cNvGrpSpPr>
                <a:grpSpLocks/>
              </p:cNvGrpSpPr>
              <p:nvPr/>
            </p:nvGrpSpPr>
            <p:grpSpPr bwMode="auto">
              <a:xfrm>
                <a:off x="4057650" y="4064832"/>
                <a:ext cx="276225" cy="165100"/>
                <a:chOff x="1170" y="3293"/>
                <a:chExt cx="318" cy="273"/>
              </a:xfrm>
              <a:grpFill/>
            </p:grpSpPr>
            <p:sp>
              <p:nvSpPr>
                <p:cNvPr id="87" name="AutoShape 42"/>
                <p:cNvSpPr>
                  <a:spLocks noChangeArrowheads="1"/>
                </p:cNvSpPr>
                <p:nvPr/>
              </p:nvSpPr>
              <p:spPr bwMode="auto">
                <a:xfrm>
                  <a:off x="1170" y="3475"/>
                  <a:ext cx="317" cy="91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43"/>
                <p:cNvSpPr>
                  <a:spLocks noChangeArrowheads="1"/>
                </p:cNvSpPr>
                <p:nvPr/>
              </p:nvSpPr>
              <p:spPr bwMode="auto">
                <a:xfrm rot="16200000">
                  <a:off x="1215" y="3248"/>
                  <a:ext cx="227" cy="318"/>
                </a:xfrm>
                <a:prstGeom prst="flowChartDelay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2" name="Oval 50"/>
              <p:cNvSpPr>
                <a:spLocks noChangeArrowheads="1"/>
              </p:cNvSpPr>
              <p:nvPr/>
            </p:nvSpPr>
            <p:spPr bwMode="auto">
              <a:xfrm>
                <a:off x="4510088" y="2997200"/>
                <a:ext cx="215900" cy="215900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51"/>
              <p:cNvSpPr>
                <a:spLocks noChangeArrowheads="1"/>
              </p:cNvSpPr>
              <p:nvPr/>
            </p:nvSpPr>
            <p:spPr bwMode="auto">
              <a:xfrm rot="20700000" flipH="1">
                <a:off x="4392613" y="2055813"/>
                <a:ext cx="215900" cy="10080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4" name="Group 57"/>
              <p:cNvGrpSpPr>
                <a:grpSpLocks/>
              </p:cNvGrpSpPr>
              <p:nvPr/>
            </p:nvGrpSpPr>
            <p:grpSpPr bwMode="auto">
              <a:xfrm flipH="1">
                <a:off x="3297238" y="2055813"/>
                <a:ext cx="333375" cy="1157287"/>
                <a:chOff x="1975" y="1295"/>
                <a:chExt cx="210" cy="729"/>
              </a:xfrm>
              <a:grpFill/>
            </p:grpSpPr>
            <p:sp>
              <p:nvSpPr>
                <p:cNvPr id="85" name="Oval 55"/>
                <p:cNvSpPr>
                  <a:spLocks noChangeArrowheads="1"/>
                </p:cNvSpPr>
                <p:nvPr/>
              </p:nvSpPr>
              <p:spPr bwMode="auto">
                <a:xfrm>
                  <a:off x="2049" y="1888"/>
                  <a:ext cx="136" cy="136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56"/>
                <p:cNvSpPr>
                  <a:spLocks noChangeArrowheads="1"/>
                </p:cNvSpPr>
                <p:nvPr/>
              </p:nvSpPr>
              <p:spPr bwMode="auto">
                <a:xfrm rot="20700000" flipH="1">
                  <a:off x="1975" y="1295"/>
                  <a:ext cx="136" cy="635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22" name="テキスト ボックス 21"/>
          <p:cNvSpPr txBox="1"/>
          <p:nvPr/>
        </p:nvSpPr>
        <p:spPr>
          <a:xfrm>
            <a:off x="5945" y="7693659"/>
            <a:ext cx="6852056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6000" dirty="0" smtClean="0">
                <a:solidFill>
                  <a:schemeClr val="accent6">
                    <a:lumMod val="75000"/>
                  </a:schemeClr>
                </a:solidFill>
              </a:rPr>
              <a:t>御用の方は</a:t>
            </a:r>
            <a:endParaRPr lang="en-US" altLang="ja-JP" sz="6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ja-JP" altLang="en-US" sz="6000" dirty="0" smtClean="0">
                <a:solidFill>
                  <a:schemeClr val="accent6">
                    <a:lumMod val="75000"/>
                  </a:schemeClr>
                </a:solidFill>
              </a:rPr>
              <a:t>受付まで</a:t>
            </a:r>
            <a:endParaRPr lang="ja-JP" alt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1163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pop196_関係者以外の入室はご遠慮下さい</dc:title>
  <dc:subject>pop196_関係者以外の入室はご遠慮下さい</dc:subject>
  <dc:creator>http://www.digipot.net</dc:creator>
  <cp:lastModifiedBy/>
  <cp:revision>1</cp:revision>
  <dcterms:created xsi:type="dcterms:W3CDTF">2014-03-07T08:14:42Z</dcterms:created>
  <dcterms:modified xsi:type="dcterms:W3CDTF">2014-03-07T08:14:44Z</dcterms:modified>
  <cp:version>1</cp:version>
</cp:coreProperties>
</file>