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8" r:id="rId2"/>
    <p:sldId id="273" r:id="rId3"/>
    <p:sldId id="269" r:id="rId4"/>
    <p:sldId id="274" r:id="rId5"/>
    <p:sldId id="267" r:id="rId6"/>
    <p:sldId id="275" r:id="rId7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6600"/>
    <a:srgbClr val="FF6600"/>
    <a:srgbClr val="CC9900"/>
    <a:srgbClr val="663300"/>
    <a:srgbClr val="003300"/>
    <a:srgbClr val="996633"/>
    <a:srgbClr val="FFCC66"/>
    <a:srgbClr val="FF3399"/>
    <a:srgbClr val="FFCCCC"/>
    <a:srgbClr val="8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>
        <p:scale>
          <a:sx n="50" d="100"/>
          <a:sy n="50" d="100"/>
        </p:scale>
        <p:origin x="-2635" y="-854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6" name="テキスト ボックス 595"/>
          <p:cNvSpPr txBox="1"/>
          <p:nvPr/>
        </p:nvSpPr>
        <p:spPr>
          <a:xfrm>
            <a:off x="5944" y="722014"/>
            <a:ext cx="9900055" cy="5632311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defPPr>
              <a:defRPr lang="ja-JP"/>
            </a:defPPr>
            <a:lvl1pPr algn="ctr">
              <a:defRPr sz="18000" b="1" spc="5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2000" dirty="0"/>
              <a:t>関係者以外</a:t>
            </a:r>
            <a:r>
              <a:rPr lang="ja-JP" altLang="en-US" sz="12000" dirty="0">
                <a:solidFill>
                  <a:schemeClr val="tx2"/>
                </a:solidFill>
              </a:rPr>
              <a:t>の</a:t>
            </a:r>
            <a:r>
              <a:rPr lang="en-US" altLang="ja-JP" sz="12000" dirty="0">
                <a:solidFill>
                  <a:schemeClr val="tx2"/>
                </a:solidFill>
              </a:rPr>
              <a:t/>
            </a:r>
            <a:br>
              <a:rPr lang="en-US" altLang="ja-JP" sz="12000" dirty="0">
                <a:solidFill>
                  <a:schemeClr val="tx2"/>
                </a:solidFill>
              </a:rPr>
            </a:br>
            <a:r>
              <a:rPr lang="ja-JP" altLang="en-US" sz="12000" dirty="0">
                <a:solidFill>
                  <a:schemeClr val="tx2"/>
                </a:solidFill>
              </a:rPr>
              <a:t>入室は</a:t>
            </a:r>
            <a:r>
              <a:rPr lang="en-US" altLang="ja-JP" sz="12000" dirty="0">
                <a:solidFill>
                  <a:schemeClr val="tx2"/>
                </a:solidFill>
              </a:rPr>
              <a:t/>
            </a:r>
            <a:br>
              <a:rPr lang="en-US" altLang="ja-JP" sz="12000" dirty="0">
                <a:solidFill>
                  <a:schemeClr val="tx2"/>
                </a:solidFill>
              </a:rPr>
            </a:br>
            <a:r>
              <a:rPr lang="ja-JP" altLang="en-US" sz="12000" dirty="0">
                <a:solidFill>
                  <a:schemeClr val="tx2"/>
                </a:solidFill>
              </a:rPr>
              <a:t>ご遠慮下さい</a:t>
            </a:r>
          </a:p>
        </p:txBody>
      </p:sp>
    </p:spTree>
    <p:extLst>
      <p:ext uri="{BB962C8B-B14F-4D97-AF65-F5344CB8AC3E}">
        <p14:creationId xmlns:p14="http://schemas.microsoft.com/office/powerpoint/2010/main" val="41991893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6" name="グループ化 65"/>
          <p:cNvGrpSpPr/>
          <p:nvPr/>
        </p:nvGrpSpPr>
        <p:grpSpPr>
          <a:xfrm>
            <a:off x="1761614" y="352307"/>
            <a:ext cx="6151018" cy="6151002"/>
            <a:chOff x="4202109" y="2575560"/>
            <a:chExt cx="3014402" cy="3014394"/>
          </a:xfrm>
        </p:grpSpPr>
        <p:grpSp>
          <p:nvGrpSpPr>
            <p:cNvPr id="67" name="グループ化 66"/>
            <p:cNvGrpSpPr/>
            <p:nvPr/>
          </p:nvGrpSpPr>
          <p:grpSpPr>
            <a:xfrm>
              <a:off x="4471921" y="2820079"/>
              <a:ext cx="2319651" cy="2524569"/>
              <a:chOff x="1200789" y="471520"/>
              <a:chExt cx="5641972" cy="6140385"/>
            </a:xfrm>
          </p:grpSpPr>
          <p:grpSp>
            <p:nvGrpSpPr>
              <p:cNvPr id="69" name="Group 189"/>
              <p:cNvGrpSpPr>
                <a:grpSpLocks/>
              </p:cNvGrpSpPr>
              <p:nvPr/>
            </p:nvGrpSpPr>
            <p:grpSpPr bwMode="auto">
              <a:xfrm>
                <a:off x="3334703" y="471520"/>
                <a:ext cx="3508058" cy="6140385"/>
                <a:chOff x="2865" y="1932"/>
                <a:chExt cx="681" cy="1192"/>
              </a:xfrm>
            </p:grpSpPr>
            <p:sp>
              <p:nvSpPr>
                <p:cNvPr id="97" name="Freeform 169"/>
                <p:cNvSpPr>
                  <a:spLocks/>
                </p:cNvSpPr>
                <p:nvPr/>
              </p:nvSpPr>
              <p:spPr bwMode="auto">
                <a:xfrm>
                  <a:off x="2865" y="1933"/>
                  <a:ext cx="680" cy="1191"/>
                </a:xfrm>
                <a:custGeom>
                  <a:avLst/>
                  <a:gdLst>
                    <a:gd name="T0" fmla="*/ 142 w 680"/>
                    <a:gd name="T1" fmla="*/ 1191 h 1191"/>
                    <a:gd name="T2" fmla="*/ 170 w 680"/>
                    <a:gd name="T3" fmla="*/ 1191 h 1191"/>
                    <a:gd name="T4" fmla="*/ 652 w 680"/>
                    <a:gd name="T5" fmla="*/ 1077 h 1191"/>
                    <a:gd name="T6" fmla="*/ 680 w 680"/>
                    <a:gd name="T7" fmla="*/ 1077 h 1191"/>
                    <a:gd name="T8" fmla="*/ 680 w 680"/>
                    <a:gd name="T9" fmla="*/ 85 h 1191"/>
                    <a:gd name="T10" fmla="*/ 539 w 680"/>
                    <a:gd name="T11" fmla="*/ 85 h 1191"/>
                    <a:gd name="T12" fmla="*/ 170 w 680"/>
                    <a:gd name="T13" fmla="*/ 0 h 1191"/>
                    <a:gd name="T14" fmla="*/ 142 w 680"/>
                    <a:gd name="T15" fmla="*/ 0 h 1191"/>
                    <a:gd name="T16" fmla="*/ 142 w 680"/>
                    <a:gd name="T17" fmla="*/ 85 h 1191"/>
                    <a:gd name="T18" fmla="*/ 0 w 680"/>
                    <a:gd name="T19" fmla="*/ 85 h 1191"/>
                    <a:gd name="T20" fmla="*/ 0 w 680"/>
                    <a:gd name="T21" fmla="*/ 1077 h 1191"/>
                    <a:gd name="T22" fmla="*/ 142 w 680"/>
                    <a:gd name="T23" fmla="*/ 1077 h 1191"/>
                    <a:gd name="T24" fmla="*/ 142 w 680"/>
                    <a:gd name="T25" fmla="*/ 1191 h 1191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</a:gdLst>
                  <a:ahLst/>
                  <a:cxnLst>
                    <a:cxn ang="T26">
                      <a:pos x="T0" y="T1"/>
                    </a:cxn>
                    <a:cxn ang="T27">
                      <a:pos x="T2" y="T3"/>
                    </a:cxn>
                    <a:cxn ang="T28">
                      <a:pos x="T4" y="T5"/>
                    </a:cxn>
                    <a:cxn ang="T29">
                      <a:pos x="T6" y="T7"/>
                    </a:cxn>
                    <a:cxn ang="T30">
                      <a:pos x="T8" y="T9"/>
                    </a:cxn>
                    <a:cxn ang="T31">
                      <a:pos x="T10" y="T11"/>
                    </a:cxn>
                    <a:cxn ang="T32">
                      <a:pos x="T12" y="T13"/>
                    </a:cxn>
                    <a:cxn ang="T33">
                      <a:pos x="T14" y="T15"/>
                    </a:cxn>
                    <a:cxn ang="T34">
                      <a:pos x="T16" y="T17"/>
                    </a:cxn>
                    <a:cxn ang="T35">
                      <a:pos x="T18" y="T19"/>
                    </a:cxn>
                    <a:cxn ang="T36">
                      <a:pos x="T20" y="T21"/>
                    </a:cxn>
                    <a:cxn ang="T37">
                      <a:pos x="T22" y="T23"/>
                    </a:cxn>
                    <a:cxn ang="T38">
                      <a:pos x="T24" y="T25"/>
                    </a:cxn>
                  </a:cxnLst>
                  <a:rect l="0" t="0" r="r" b="b"/>
                  <a:pathLst>
                    <a:path w="680" h="1191">
                      <a:moveTo>
                        <a:pt x="142" y="1191"/>
                      </a:moveTo>
                      <a:lnTo>
                        <a:pt x="170" y="1191"/>
                      </a:lnTo>
                      <a:lnTo>
                        <a:pt x="652" y="1077"/>
                      </a:lnTo>
                      <a:lnTo>
                        <a:pt x="680" y="1077"/>
                      </a:lnTo>
                      <a:lnTo>
                        <a:pt x="680" y="85"/>
                      </a:lnTo>
                      <a:lnTo>
                        <a:pt x="539" y="85"/>
                      </a:lnTo>
                      <a:lnTo>
                        <a:pt x="170" y="0"/>
                      </a:lnTo>
                      <a:lnTo>
                        <a:pt x="142" y="0"/>
                      </a:lnTo>
                      <a:lnTo>
                        <a:pt x="142" y="85"/>
                      </a:lnTo>
                      <a:lnTo>
                        <a:pt x="0" y="85"/>
                      </a:lnTo>
                      <a:lnTo>
                        <a:pt x="0" y="1077"/>
                      </a:lnTo>
                      <a:lnTo>
                        <a:pt x="142" y="1077"/>
                      </a:lnTo>
                      <a:lnTo>
                        <a:pt x="142" y="1191"/>
                      </a:lnTo>
                      <a:close/>
                    </a:path>
                  </a:pathLst>
                </a:custGeom>
                <a:noFill/>
                <a:ln w="762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98" name="Rectangle 170"/>
                <p:cNvSpPr>
                  <a:spLocks noChangeArrowheads="1"/>
                </p:cNvSpPr>
                <p:nvPr/>
              </p:nvSpPr>
              <p:spPr bwMode="auto">
                <a:xfrm>
                  <a:off x="2865" y="2018"/>
                  <a:ext cx="681" cy="992"/>
                </a:xfrm>
                <a:prstGeom prst="rect">
                  <a:avLst/>
                </a:pr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99" name="Rectangle 171"/>
                <p:cNvSpPr>
                  <a:spLocks noChangeArrowheads="1"/>
                </p:cNvSpPr>
                <p:nvPr/>
              </p:nvSpPr>
              <p:spPr bwMode="auto">
                <a:xfrm>
                  <a:off x="2893" y="2047"/>
                  <a:ext cx="624" cy="963"/>
                </a:xfrm>
                <a:prstGeom prst="rect">
                  <a:avLst/>
                </a:prstGeom>
                <a:solidFill>
                  <a:schemeClr val="tx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100" name="AutoShape 184"/>
                <p:cNvSpPr>
                  <a:spLocks noChangeArrowheads="1"/>
                </p:cNvSpPr>
                <p:nvPr/>
              </p:nvSpPr>
              <p:spPr bwMode="auto">
                <a:xfrm rot="-5400000">
                  <a:off x="2681" y="2287"/>
                  <a:ext cx="1191" cy="482"/>
                </a:xfrm>
                <a:custGeom>
                  <a:avLst/>
                  <a:gdLst>
                    <a:gd name="G0" fmla="+- 2085 0 0"/>
                    <a:gd name="G1" fmla="+- 21600 0 2085"/>
                    <a:gd name="G2" fmla="*/ 2085 1 2"/>
                    <a:gd name="G3" fmla="+- 21600 0 G2"/>
                    <a:gd name="G4" fmla="+/ 2085 21600 2"/>
                    <a:gd name="G5" fmla="+/ G1 0 2"/>
                    <a:gd name="G6" fmla="*/ 21600 21600 2085"/>
                    <a:gd name="G7" fmla="*/ G6 1 2"/>
                    <a:gd name="G8" fmla="+- 21600 0 G7"/>
                    <a:gd name="G9" fmla="*/ 21600 1 2"/>
                    <a:gd name="G10" fmla="+- 2085 0 G9"/>
                    <a:gd name="G11" fmla="?: G10 G8 0"/>
                    <a:gd name="G12" fmla="?: G10 G7 21600"/>
                    <a:gd name="T0" fmla="*/ 20557 w 21600"/>
                    <a:gd name="T1" fmla="*/ 10800 h 21600"/>
                    <a:gd name="T2" fmla="*/ 10800 w 21600"/>
                    <a:gd name="T3" fmla="*/ 21600 h 21600"/>
                    <a:gd name="T4" fmla="*/ 1043 w 21600"/>
                    <a:gd name="T5" fmla="*/ 10800 h 21600"/>
                    <a:gd name="T6" fmla="*/ 10800 w 21600"/>
                    <a:gd name="T7" fmla="*/ 0 h 21600"/>
                    <a:gd name="T8" fmla="*/ 2843 w 21600"/>
                    <a:gd name="T9" fmla="*/ 2843 h 21600"/>
                    <a:gd name="T10" fmla="*/ 18757 w 21600"/>
                    <a:gd name="T11" fmla="*/ 1875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2085" y="21600"/>
                      </a:lnTo>
                      <a:lnTo>
                        <a:pt x="19515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chemeClr val="bg1">
                        <a:lumMod val="5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ja-JP" altLang="en-US"/>
                </a:p>
              </p:txBody>
            </p:sp>
            <p:sp>
              <p:nvSpPr>
                <p:cNvPr id="101" name="Rectangle 185"/>
                <p:cNvSpPr>
                  <a:spLocks noChangeArrowheads="1"/>
                </p:cNvSpPr>
                <p:nvPr/>
              </p:nvSpPr>
              <p:spPr bwMode="auto">
                <a:xfrm>
                  <a:off x="3007" y="1933"/>
                  <a:ext cx="28" cy="1191"/>
                </a:xfrm>
                <a:prstGeom prst="rect">
                  <a:avLst/>
                </a:pr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grpSp>
              <p:nvGrpSpPr>
                <p:cNvPr id="102" name="Group 186"/>
                <p:cNvGrpSpPr>
                  <a:grpSpLocks/>
                </p:cNvGrpSpPr>
                <p:nvPr/>
              </p:nvGrpSpPr>
              <p:grpSpPr bwMode="auto">
                <a:xfrm>
                  <a:off x="3063" y="2529"/>
                  <a:ext cx="86" cy="57"/>
                  <a:chOff x="3403" y="2812"/>
                  <a:chExt cx="114" cy="114"/>
                </a:xfrm>
              </p:grpSpPr>
              <p:sp>
                <p:nvSpPr>
                  <p:cNvPr id="103" name="AutoShape 187"/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3403" y="2840"/>
                    <a:ext cx="57" cy="57"/>
                  </a:xfrm>
                  <a:prstGeom prst="can">
                    <a:avLst>
                      <a:gd name="adj" fmla="val 50000"/>
                    </a:avLst>
                  </a:prstGeom>
                  <a:gradFill rotWithShape="1">
                    <a:gsLst>
                      <a:gs pos="0">
                        <a:srgbClr val="2C2C2C"/>
                      </a:gs>
                      <a:gs pos="50000">
                        <a:srgbClr val="5F5F5F"/>
                      </a:gs>
                      <a:gs pos="100000">
                        <a:srgbClr val="2C2C2C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sp>
                <p:nvSpPr>
                  <p:cNvPr id="104" name="AutoShape 188"/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3418" y="2826"/>
                    <a:ext cx="114" cy="85"/>
                  </a:xfrm>
                  <a:prstGeom prst="can">
                    <a:avLst>
                      <a:gd name="adj" fmla="val 50000"/>
                    </a:avLst>
                  </a:prstGeom>
                  <a:gradFill rotWithShape="1">
                    <a:gsLst>
                      <a:gs pos="0">
                        <a:srgbClr val="454545"/>
                      </a:gs>
                      <a:gs pos="50000">
                        <a:srgbClr val="969696"/>
                      </a:gs>
                      <a:gs pos="100000">
                        <a:srgbClr val="454545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</p:grpSp>
          </p:grpSp>
          <p:grpSp>
            <p:nvGrpSpPr>
              <p:cNvPr id="70" name="グループ化 69"/>
              <p:cNvGrpSpPr/>
              <p:nvPr/>
            </p:nvGrpSpPr>
            <p:grpSpPr>
              <a:xfrm rot="2376543">
                <a:off x="1200789" y="1888503"/>
                <a:ext cx="3180745" cy="4511279"/>
                <a:chOff x="4018864" y="1717572"/>
                <a:chExt cx="812731" cy="1152704"/>
              </a:xfrm>
            </p:grpSpPr>
            <p:grpSp>
              <p:nvGrpSpPr>
                <p:cNvPr id="71" name="グループ化 70"/>
                <p:cNvGrpSpPr/>
                <p:nvPr/>
              </p:nvGrpSpPr>
              <p:grpSpPr>
                <a:xfrm rot="19800000">
                  <a:off x="4018864" y="1717572"/>
                  <a:ext cx="812731" cy="1152704"/>
                  <a:chOff x="6471153" y="3075942"/>
                  <a:chExt cx="812731" cy="1152704"/>
                </a:xfrm>
                <a:solidFill>
                  <a:schemeClr val="tx1"/>
                </a:solidFill>
              </p:grpSpPr>
              <p:sp>
                <p:nvSpPr>
                  <p:cNvPr id="85" name="Oval 255"/>
                  <p:cNvSpPr>
                    <a:spLocks noChangeArrowheads="1"/>
                  </p:cNvSpPr>
                  <p:nvPr/>
                </p:nvSpPr>
                <p:spPr bwMode="auto">
                  <a:xfrm>
                    <a:off x="6657270" y="3075942"/>
                    <a:ext cx="288925" cy="288925"/>
                  </a:xfrm>
                  <a:prstGeom prst="ellipse">
                    <a:avLst/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sp>
                <p:nvSpPr>
                  <p:cNvPr id="86" name="AutoShape 256"/>
                  <p:cNvSpPr>
                    <a:spLocks noChangeArrowheads="1"/>
                  </p:cNvSpPr>
                  <p:nvPr/>
                </p:nvSpPr>
                <p:spPr bwMode="auto">
                  <a:xfrm rot="21160244">
                    <a:off x="6734059" y="3315763"/>
                    <a:ext cx="266700" cy="539750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grpSp>
                <p:nvGrpSpPr>
                  <p:cNvPr id="87" name="グループ化 86"/>
                  <p:cNvGrpSpPr/>
                  <p:nvPr/>
                </p:nvGrpSpPr>
                <p:grpSpPr>
                  <a:xfrm rot="20989763">
                    <a:off x="6508389" y="3743884"/>
                    <a:ext cx="384662" cy="399541"/>
                    <a:chOff x="6555250" y="3682375"/>
                    <a:chExt cx="384662" cy="399541"/>
                  </a:xfrm>
                  <a:grpFill/>
                </p:grpSpPr>
                <p:sp>
                  <p:nvSpPr>
                    <p:cNvPr id="95" name="AutoShape 261"/>
                    <p:cNvSpPr>
                      <a:spLocks noChangeArrowheads="1"/>
                    </p:cNvSpPr>
                    <p:nvPr/>
                  </p:nvSpPr>
                  <p:spPr bwMode="auto">
                    <a:xfrm rot="6300000">
                      <a:off x="6692262" y="3795087"/>
                      <a:ext cx="360362" cy="134938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762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spcBef>
                          <a:spcPct val="20000"/>
                        </a:spcBef>
                        <a:buChar char="•"/>
                        <a:defRPr kumimoji="1" sz="3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har char="–"/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har char="•"/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har char="–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ja-JP" altLang="en-US" sz="1800"/>
                    </a:p>
                  </p:txBody>
                </p:sp>
                <p:sp>
                  <p:nvSpPr>
                    <p:cNvPr id="96" name="AutoShape 262"/>
                    <p:cNvSpPr>
                      <a:spLocks noChangeArrowheads="1"/>
                    </p:cNvSpPr>
                    <p:nvPr/>
                  </p:nvSpPr>
                  <p:spPr bwMode="auto">
                    <a:xfrm rot="9543337">
                      <a:off x="6555250" y="3946979"/>
                      <a:ext cx="360363" cy="134937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762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spcBef>
                          <a:spcPct val="20000"/>
                        </a:spcBef>
                        <a:buChar char="•"/>
                        <a:defRPr kumimoji="1" sz="3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har char="–"/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har char="•"/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har char="–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ja-JP" altLang="en-US" sz="1800"/>
                    </a:p>
                  </p:txBody>
                </p:sp>
              </p:grpSp>
              <p:sp>
                <p:nvSpPr>
                  <p:cNvPr id="88" name="AutoShape 264"/>
                  <p:cNvSpPr>
                    <a:spLocks noChangeArrowheads="1"/>
                  </p:cNvSpPr>
                  <p:nvPr/>
                </p:nvSpPr>
                <p:spPr bwMode="auto">
                  <a:xfrm rot="2262354">
                    <a:off x="6853917" y="3787774"/>
                    <a:ext cx="360363" cy="134938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sp>
                <p:nvSpPr>
                  <p:cNvPr id="89" name="AutoShape 265"/>
                  <p:cNvSpPr>
                    <a:spLocks noChangeArrowheads="1"/>
                  </p:cNvSpPr>
                  <p:nvPr/>
                </p:nvSpPr>
                <p:spPr bwMode="auto">
                  <a:xfrm rot="4500000">
                    <a:off x="6977626" y="3980996"/>
                    <a:ext cx="360363" cy="134938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sp>
                <p:nvSpPr>
                  <p:cNvPr id="90" name="AutoShape 278"/>
                  <p:cNvSpPr>
                    <a:spLocks noChangeArrowheads="1"/>
                  </p:cNvSpPr>
                  <p:nvPr/>
                </p:nvSpPr>
                <p:spPr bwMode="auto">
                  <a:xfrm rot="1535525">
                    <a:off x="6788295" y="3453147"/>
                    <a:ext cx="315913" cy="90488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sp>
                <p:nvSpPr>
                  <p:cNvPr id="91" name="AutoShape 279"/>
                  <p:cNvSpPr>
                    <a:spLocks noChangeArrowheads="1"/>
                  </p:cNvSpPr>
                  <p:nvPr/>
                </p:nvSpPr>
                <p:spPr bwMode="auto">
                  <a:xfrm rot="18900000">
                    <a:off x="6967971" y="3423607"/>
                    <a:ext cx="315913" cy="90487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grpSp>
                <p:nvGrpSpPr>
                  <p:cNvPr id="92" name="グループ化 91"/>
                  <p:cNvGrpSpPr/>
                  <p:nvPr/>
                </p:nvGrpSpPr>
                <p:grpSpPr>
                  <a:xfrm rot="2256681">
                    <a:off x="6471153" y="3378061"/>
                    <a:ext cx="328618" cy="375091"/>
                    <a:chOff x="6102574" y="3333375"/>
                    <a:chExt cx="315913" cy="375091"/>
                  </a:xfrm>
                  <a:grpFill/>
                </p:grpSpPr>
                <p:sp>
                  <p:nvSpPr>
                    <p:cNvPr id="93" name="AutoShape 278"/>
                    <p:cNvSpPr>
                      <a:spLocks noChangeArrowheads="1"/>
                    </p:cNvSpPr>
                    <p:nvPr/>
                  </p:nvSpPr>
                  <p:spPr bwMode="auto">
                    <a:xfrm rot="5372607">
                      <a:off x="6044253" y="3528232"/>
                      <a:ext cx="272738" cy="87730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762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spcBef>
                          <a:spcPct val="20000"/>
                        </a:spcBef>
                        <a:buChar char="•"/>
                        <a:defRPr kumimoji="1" sz="3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har char="–"/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har char="•"/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har char="–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ja-JP" altLang="en-US" sz="1800"/>
                    </a:p>
                  </p:txBody>
                </p:sp>
                <p:sp>
                  <p:nvSpPr>
                    <p:cNvPr id="94" name="AutoShape 279"/>
                    <p:cNvSpPr>
                      <a:spLocks noChangeArrowheads="1"/>
                    </p:cNvSpPr>
                    <p:nvPr/>
                  </p:nvSpPr>
                  <p:spPr bwMode="auto">
                    <a:xfrm rot="18900000">
                      <a:off x="6102574" y="3333375"/>
                      <a:ext cx="315913" cy="90487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762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spcBef>
                          <a:spcPct val="20000"/>
                        </a:spcBef>
                        <a:buChar char="•"/>
                        <a:defRPr kumimoji="1" sz="3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har char="–"/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har char="•"/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har char="–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ja-JP" altLang="en-US" sz="1800"/>
                    </a:p>
                  </p:txBody>
                </p:sp>
              </p:grpSp>
            </p:grpSp>
            <p:grpSp>
              <p:nvGrpSpPr>
                <p:cNvPr id="72" name="グループ化 71"/>
                <p:cNvGrpSpPr/>
                <p:nvPr/>
              </p:nvGrpSpPr>
              <p:grpSpPr>
                <a:xfrm rot="19800000">
                  <a:off x="4018864" y="1717572"/>
                  <a:ext cx="812731" cy="1152704"/>
                  <a:chOff x="6471153" y="3075942"/>
                  <a:chExt cx="812731" cy="1152704"/>
                </a:xfrm>
              </p:grpSpPr>
              <p:sp>
                <p:nvSpPr>
                  <p:cNvPr id="73" name="Oval 255"/>
                  <p:cNvSpPr>
                    <a:spLocks noChangeArrowheads="1"/>
                  </p:cNvSpPr>
                  <p:nvPr/>
                </p:nvSpPr>
                <p:spPr bwMode="auto">
                  <a:xfrm>
                    <a:off x="6657270" y="3075942"/>
                    <a:ext cx="288925" cy="288925"/>
                  </a:xfrm>
                  <a:prstGeom prst="ellipse">
                    <a:avLst/>
                  </a:prstGeom>
                  <a:solidFill>
                    <a:srgbClr val="008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sp>
                <p:nvSpPr>
                  <p:cNvPr id="74" name="AutoShape 256"/>
                  <p:cNvSpPr>
                    <a:spLocks noChangeArrowheads="1"/>
                  </p:cNvSpPr>
                  <p:nvPr/>
                </p:nvSpPr>
                <p:spPr bwMode="auto">
                  <a:xfrm rot="21160244">
                    <a:off x="6734059" y="3315763"/>
                    <a:ext cx="266700" cy="53975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8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grpSp>
                <p:nvGrpSpPr>
                  <p:cNvPr id="75" name="グループ化 74"/>
                  <p:cNvGrpSpPr/>
                  <p:nvPr/>
                </p:nvGrpSpPr>
                <p:grpSpPr>
                  <a:xfrm rot="20989763">
                    <a:off x="6508389" y="3743884"/>
                    <a:ext cx="384662" cy="399541"/>
                    <a:chOff x="6555250" y="3682375"/>
                    <a:chExt cx="384662" cy="399541"/>
                  </a:xfrm>
                </p:grpSpPr>
                <p:sp>
                  <p:nvSpPr>
                    <p:cNvPr id="83" name="AutoShape 261"/>
                    <p:cNvSpPr>
                      <a:spLocks noChangeArrowheads="1"/>
                    </p:cNvSpPr>
                    <p:nvPr/>
                  </p:nvSpPr>
                  <p:spPr bwMode="auto">
                    <a:xfrm rot="6300000">
                      <a:off x="6692262" y="3795087"/>
                      <a:ext cx="360362" cy="134938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00800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spcBef>
                          <a:spcPct val="20000"/>
                        </a:spcBef>
                        <a:buChar char="•"/>
                        <a:defRPr kumimoji="1" sz="3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har char="–"/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har char="•"/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har char="–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ja-JP" altLang="en-US" sz="1800"/>
                    </a:p>
                  </p:txBody>
                </p:sp>
                <p:sp>
                  <p:nvSpPr>
                    <p:cNvPr id="84" name="AutoShape 262"/>
                    <p:cNvSpPr>
                      <a:spLocks noChangeArrowheads="1"/>
                    </p:cNvSpPr>
                    <p:nvPr/>
                  </p:nvSpPr>
                  <p:spPr bwMode="auto">
                    <a:xfrm rot="9543337">
                      <a:off x="6555250" y="3946979"/>
                      <a:ext cx="360363" cy="134937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00800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spcBef>
                          <a:spcPct val="20000"/>
                        </a:spcBef>
                        <a:buChar char="•"/>
                        <a:defRPr kumimoji="1" sz="3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har char="–"/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har char="•"/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har char="–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ja-JP" altLang="en-US" sz="1800"/>
                    </a:p>
                  </p:txBody>
                </p:sp>
              </p:grpSp>
              <p:sp>
                <p:nvSpPr>
                  <p:cNvPr id="76" name="AutoShape 264"/>
                  <p:cNvSpPr>
                    <a:spLocks noChangeArrowheads="1"/>
                  </p:cNvSpPr>
                  <p:nvPr/>
                </p:nvSpPr>
                <p:spPr bwMode="auto">
                  <a:xfrm rot="2262354">
                    <a:off x="6853917" y="3787774"/>
                    <a:ext cx="360363" cy="13493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8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sp>
                <p:nvSpPr>
                  <p:cNvPr id="77" name="AutoShape 265"/>
                  <p:cNvSpPr>
                    <a:spLocks noChangeArrowheads="1"/>
                  </p:cNvSpPr>
                  <p:nvPr/>
                </p:nvSpPr>
                <p:spPr bwMode="auto">
                  <a:xfrm rot="4500000">
                    <a:off x="6977626" y="3980996"/>
                    <a:ext cx="360363" cy="13493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8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sp>
                <p:nvSpPr>
                  <p:cNvPr id="78" name="AutoShape 278"/>
                  <p:cNvSpPr>
                    <a:spLocks noChangeArrowheads="1"/>
                  </p:cNvSpPr>
                  <p:nvPr/>
                </p:nvSpPr>
                <p:spPr bwMode="auto">
                  <a:xfrm rot="1535525">
                    <a:off x="6788295" y="3453147"/>
                    <a:ext cx="315913" cy="9048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8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sp>
                <p:nvSpPr>
                  <p:cNvPr id="79" name="AutoShape 279"/>
                  <p:cNvSpPr>
                    <a:spLocks noChangeArrowheads="1"/>
                  </p:cNvSpPr>
                  <p:nvPr/>
                </p:nvSpPr>
                <p:spPr bwMode="auto">
                  <a:xfrm rot="18900000">
                    <a:off x="6967971" y="3423607"/>
                    <a:ext cx="315913" cy="90487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8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grpSp>
                <p:nvGrpSpPr>
                  <p:cNvPr id="80" name="グループ化 79"/>
                  <p:cNvGrpSpPr/>
                  <p:nvPr/>
                </p:nvGrpSpPr>
                <p:grpSpPr>
                  <a:xfrm rot="2256681">
                    <a:off x="6471153" y="3378061"/>
                    <a:ext cx="328618" cy="375091"/>
                    <a:chOff x="6102574" y="3333375"/>
                    <a:chExt cx="315913" cy="375091"/>
                  </a:xfrm>
                </p:grpSpPr>
                <p:sp>
                  <p:nvSpPr>
                    <p:cNvPr id="81" name="AutoShape 278"/>
                    <p:cNvSpPr>
                      <a:spLocks noChangeArrowheads="1"/>
                    </p:cNvSpPr>
                    <p:nvPr/>
                  </p:nvSpPr>
                  <p:spPr bwMode="auto">
                    <a:xfrm rot="5372607">
                      <a:off x="6044253" y="3528232"/>
                      <a:ext cx="272738" cy="8773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00800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spcBef>
                          <a:spcPct val="20000"/>
                        </a:spcBef>
                        <a:buChar char="•"/>
                        <a:defRPr kumimoji="1" sz="3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har char="–"/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har char="•"/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har char="–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ja-JP" altLang="en-US" sz="1800"/>
                    </a:p>
                  </p:txBody>
                </p:sp>
                <p:sp>
                  <p:nvSpPr>
                    <p:cNvPr id="82" name="AutoShape 279"/>
                    <p:cNvSpPr>
                      <a:spLocks noChangeArrowheads="1"/>
                    </p:cNvSpPr>
                    <p:nvPr/>
                  </p:nvSpPr>
                  <p:spPr bwMode="auto">
                    <a:xfrm rot="18900000">
                      <a:off x="6102574" y="3333375"/>
                      <a:ext cx="315913" cy="90487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00800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spcBef>
                          <a:spcPct val="20000"/>
                        </a:spcBef>
                        <a:buChar char="•"/>
                        <a:defRPr kumimoji="1" sz="3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har char="–"/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har char="•"/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har char="–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ja-JP" altLang="en-US" sz="1800"/>
                    </a:p>
                  </p:txBody>
                </p:sp>
              </p:grpSp>
            </p:grpSp>
          </p:grpSp>
        </p:grpSp>
        <p:sp>
          <p:nvSpPr>
            <p:cNvPr id="68" name="禁止 67"/>
            <p:cNvSpPr/>
            <p:nvPr/>
          </p:nvSpPr>
          <p:spPr bwMode="auto">
            <a:xfrm>
              <a:off x="4202109" y="2575560"/>
              <a:ext cx="3014402" cy="3014394"/>
            </a:xfrm>
            <a:prstGeom prst="noSmoking">
              <a:avLst>
                <a:gd name="adj" fmla="val 8762"/>
              </a:avLst>
            </a:prstGeom>
            <a:solidFill>
              <a:srgbClr val="FF0000">
                <a:alpha val="50196"/>
              </a:srgbClr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749065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5944" y="323655"/>
            <a:ext cx="9900055" cy="2308324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defPPr>
              <a:defRPr lang="ja-JP"/>
            </a:defPPr>
            <a:lvl1pPr algn="ctr">
              <a:defRPr sz="18000" b="1" spc="5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7200" dirty="0"/>
              <a:t>関係者以外</a:t>
            </a:r>
            <a:r>
              <a:rPr lang="ja-JP" altLang="en-US" sz="7200" dirty="0" smtClean="0">
                <a:solidFill>
                  <a:schemeClr val="tx2"/>
                </a:solidFill>
              </a:rPr>
              <a:t>の入室</a:t>
            </a:r>
            <a:r>
              <a:rPr lang="ja-JP" altLang="en-US" sz="7200" dirty="0">
                <a:solidFill>
                  <a:schemeClr val="tx2"/>
                </a:solidFill>
              </a:rPr>
              <a:t>は</a:t>
            </a:r>
            <a:r>
              <a:rPr lang="en-US" altLang="ja-JP" sz="7200" dirty="0">
                <a:solidFill>
                  <a:schemeClr val="tx2"/>
                </a:solidFill>
              </a:rPr>
              <a:t/>
            </a:r>
            <a:br>
              <a:rPr lang="en-US" altLang="ja-JP" sz="7200" dirty="0">
                <a:solidFill>
                  <a:schemeClr val="tx2"/>
                </a:solidFill>
              </a:rPr>
            </a:br>
            <a:r>
              <a:rPr lang="ja-JP" altLang="en-US" sz="7200" dirty="0">
                <a:solidFill>
                  <a:schemeClr val="tx2"/>
                </a:solidFill>
              </a:rPr>
              <a:t>ご遠慮下さい</a:t>
            </a:r>
          </a:p>
        </p:txBody>
      </p:sp>
      <p:grpSp>
        <p:nvGrpSpPr>
          <p:cNvPr id="5" name="グループ化 4"/>
          <p:cNvGrpSpPr/>
          <p:nvPr/>
        </p:nvGrpSpPr>
        <p:grpSpPr>
          <a:xfrm>
            <a:off x="2972702" y="2515271"/>
            <a:ext cx="3966538" cy="3966528"/>
            <a:chOff x="4202109" y="2575560"/>
            <a:chExt cx="3014402" cy="3014394"/>
          </a:xfrm>
        </p:grpSpPr>
        <p:grpSp>
          <p:nvGrpSpPr>
            <p:cNvPr id="6" name="グループ化 5"/>
            <p:cNvGrpSpPr/>
            <p:nvPr/>
          </p:nvGrpSpPr>
          <p:grpSpPr>
            <a:xfrm>
              <a:off x="4471921" y="2820079"/>
              <a:ext cx="2319651" cy="2524569"/>
              <a:chOff x="1200789" y="471520"/>
              <a:chExt cx="5641972" cy="6140385"/>
            </a:xfrm>
          </p:grpSpPr>
          <p:grpSp>
            <p:nvGrpSpPr>
              <p:cNvPr id="8" name="Group 189"/>
              <p:cNvGrpSpPr>
                <a:grpSpLocks/>
              </p:cNvGrpSpPr>
              <p:nvPr/>
            </p:nvGrpSpPr>
            <p:grpSpPr bwMode="auto">
              <a:xfrm>
                <a:off x="3334703" y="471520"/>
                <a:ext cx="3508058" cy="6140385"/>
                <a:chOff x="2865" y="1932"/>
                <a:chExt cx="681" cy="1192"/>
              </a:xfrm>
            </p:grpSpPr>
            <p:sp>
              <p:nvSpPr>
                <p:cNvPr id="38" name="Freeform 169"/>
                <p:cNvSpPr>
                  <a:spLocks/>
                </p:cNvSpPr>
                <p:nvPr/>
              </p:nvSpPr>
              <p:spPr bwMode="auto">
                <a:xfrm>
                  <a:off x="2865" y="1933"/>
                  <a:ext cx="680" cy="1191"/>
                </a:xfrm>
                <a:custGeom>
                  <a:avLst/>
                  <a:gdLst>
                    <a:gd name="T0" fmla="*/ 142 w 680"/>
                    <a:gd name="T1" fmla="*/ 1191 h 1191"/>
                    <a:gd name="T2" fmla="*/ 170 w 680"/>
                    <a:gd name="T3" fmla="*/ 1191 h 1191"/>
                    <a:gd name="T4" fmla="*/ 652 w 680"/>
                    <a:gd name="T5" fmla="*/ 1077 h 1191"/>
                    <a:gd name="T6" fmla="*/ 680 w 680"/>
                    <a:gd name="T7" fmla="*/ 1077 h 1191"/>
                    <a:gd name="T8" fmla="*/ 680 w 680"/>
                    <a:gd name="T9" fmla="*/ 85 h 1191"/>
                    <a:gd name="T10" fmla="*/ 539 w 680"/>
                    <a:gd name="T11" fmla="*/ 85 h 1191"/>
                    <a:gd name="T12" fmla="*/ 170 w 680"/>
                    <a:gd name="T13" fmla="*/ 0 h 1191"/>
                    <a:gd name="T14" fmla="*/ 142 w 680"/>
                    <a:gd name="T15" fmla="*/ 0 h 1191"/>
                    <a:gd name="T16" fmla="*/ 142 w 680"/>
                    <a:gd name="T17" fmla="*/ 85 h 1191"/>
                    <a:gd name="T18" fmla="*/ 0 w 680"/>
                    <a:gd name="T19" fmla="*/ 85 h 1191"/>
                    <a:gd name="T20" fmla="*/ 0 w 680"/>
                    <a:gd name="T21" fmla="*/ 1077 h 1191"/>
                    <a:gd name="T22" fmla="*/ 142 w 680"/>
                    <a:gd name="T23" fmla="*/ 1077 h 1191"/>
                    <a:gd name="T24" fmla="*/ 142 w 680"/>
                    <a:gd name="T25" fmla="*/ 1191 h 1191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</a:gdLst>
                  <a:ahLst/>
                  <a:cxnLst>
                    <a:cxn ang="T26">
                      <a:pos x="T0" y="T1"/>
                    </a:cxn>
                    <a:cxn ang="T27">
                      <a:pos x="T2" y="T3"/>
                    </a:cxn>
                    <a:cxn ang="T28">
                      <a:pos x="T4" y="T5"/>
                    </a:cxn>
                    <a:cxn ang="T29">
                      <a:pos x="T6" y="T7"/>
                    </a:cxn>
                    <a:cxn ang="T30">
                      <a:pos x="T8" y="T9"/>
                    </a:cxn>
                    <a:cxn ang="T31">
                      <a:pos x="T10" y="T11"/>
                    </a:cxn>
                    <a:cxn ang="T32">
                      <a:pos x="T12" y="T13"/>
                    </a:cxn>
                    <a:cxn ang="T33">
                      <a:pos x="T14" y="T15"/>
                    </a:cxn>
                    <a:cxn ang="T34">
                      <a:pos x="T16" y="T17"/>
                    </a:cxn>
                    <a:cxn ang="T35">
                      <a:pos x="T18" y="T19"/>
                    </a:cxn>
                    <a:cxn ang="T36">
                      <a:pos x="T20" y="T21"/>
                    </a:cxn>
                    <a:cxn ang="T37">
                      <a:pos x="T22" y="T23"/>
                    </a:cxn>
                    <a:cxn ang="T38">
                      <a:pos x="T24" y="T25"/>
                    </a:cxn>
                  </a:cxnLst>
                  <a:rect l="0" t="0" r="r" b="b"/>
                  <a:pathLst>
                    <a:path w="680" h="1191">
                      <a:moveTo>
                        <a:pt x="142" y="1191"/>
                      </a:moveTo>
                      <a:lnTo>
                        <a:pt x="170" y="1191"/>
                      </a:lnTo>
                      <a:lnTo>
                        <a:pt x="652" y="1077"/>
                      </a:lnTo>
                      <a:lnTo>
                        <a:pt x="680" y="1077"/>
                      </a:lnTo>
                      <a:lnTo>
                        <a:pt x="680" y="85"/>
                      </a:lnTo>
                      <a:lnTo>
                        <a:pt x="539" y="85"/>
                      </a:lnTo>
                      <a:lnTo>
                        <a:pt x="170" y="0"/>
                      </a:lnTo>
                      <a:lnTo>
                        <a:pt x="142" y="0"/>
                      </a:lnTo>
                      <a:lnTo>
                        <a:pt x="142" y="85"/>
                      </a:lnTo>
                      <a:lnTo>
                        <a:pt x="0" y="85"/>
                      </a:lnTo>
                      <a:lnTo>
                        <a:pt x="0" y="1077"/>
                      </a:lnTo>
                      <a:lnTo>
                        <a:pt x="142" y="1077"/>
                      </a:lnTo>
                      <a:lnTo>
                        <a:pt x="142" y="1191"/>
                      </a:lnTo>
                      <a:close/>
                    </a:path>
                  </a:pathLst>
                </a:custGeom>
                <a:noFill/>
                <a:ln w="762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9" name="Rectangle 170"/>
                <p:cNvSpPr>
                  <a:spLocks noChangeArrowheads="1"/>
                </p:cNvSpPr>
                <p:nvPr/>
              </p:nvSpPr>
              <p:spPr bwMode="auto">
                <a:xfrm>
                  <a:off x="2865" y="2018"/>
                  <a:ext cx="681" cy="992"/>
                </a:xfrm>
                <a:prstGeom prst="rect">
                  <a:avLst/>
                </a:pr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40" name="Rectangle 171"/>
                <p:cNvSpPr>
                  <a:spLocks noChangeArrowheads="1"/>
                </p:cNvSpPr>
                <p:nvPr/>
              </p:nvSpPr>
              <p:spPr bwMode="auto">
                <a:xfrm>
                  <a:off x="2893" y="2047"/>
                  <a:ext cx="624" cy="963"/>
                </a:xfrm>
                <a:prstGeom prst="rect">
                  <a:avLst/>
                </a:prstGeom>
                <a:solidFill>
                  <a:schemeClr val="tx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41" name="AutoShape 184"/>
                <p:cNvSpPr>
                  <a:spLocks noChangeArrowheads="1"/>
                </p:cNvSpPr>
                <p:nvPr/>
              </p:nvSpPr>
              <p:spPr bwMode="auto">
                <a:xfrm rot="-5400000">
                  <a:off x="2681" y="2287"/>
                  <a:ext cx="1191" cy="482"/>
                </a:xfrm>
                <a:custGeom>
                  <a:avLst/>
                  <a:gdLst>
                    <a:gd name="G0" fmla="+- 2085 0 0"/>
                    <a:gd name="G1" fmla="+- 21600 0 2085"/>
                    <a:gd name="G2" fmla="*/ 2085 1 2"/>
                    <a:gd name="G3" fmla="+- 21600 0 G2"/>
                    <a:gd name="G4" fmla="+/ 2085 21600 2"/>
                    <a:gd name="G5" fmla="+/ G1 0 2"/>
                    <a:gd name="G6" fmla="*/ 21600 21600 2085"/>
                    <a:gd name="G7" fmla="*/ G6 1 2"/>
                    <a:gd name="G8" fmla="+- 21600 0 G7"/>
                    <a:gd name="G9" fmla="*/ 21600 1 2"/>
                    <a:gd name="G10" fmla="+- 2085 0 G9"/>
                    <a:gd name="G11" fmla="?: G10 G8 0"/>
                    <a:gd name="G12" fmla="?: G10 G7 21600"/>
                    <a:gd name="T0" fmla="*/ 20557 w 21600"/>
                    <a:gd name="T1" fmla="*/ 10800 h 21600"/>
                    <a:gd name="T2" fmla="*/ 10800 w 21600"/>
                    <a:gd name="T3" fmla="*/ 21600 h 21600"/>
                    <a:gd name="T4" fmla="*/ 1043 w 21600"/>
                    <a:gd name="T5" fmla="*/ 10800 h 21600"/>
                    <a:gd name="T6" fmla="*/ 10800 w 21600"/>
                    <a:gd name="T7" fmla="*/ 0 h 21600"/>
                    <a:gd name="T8" fmla="*/ 2843 w 21600"/>
                    <a:gd name="T9" fmla="*/ 2843 h 21600"/>
                    <a:gd name="T10" fmla="*/ 18757 w 21600"/>
                    <a:gd name="T11" fmla="*/ 1875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2085" y="21600"/>
                      </a:lnTo>
                      <a:lnTo>
                        <a:pt x="19515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chemeClr val="bg1">
                        <a:lumMod val="5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ja-JP" altLang="en-US"/>
                </a:p>
              </p:txBody>
            </p:sp>
            <p:sp>
              <p:nvSpPr>
                <p:cNvPr id="42" name="Rectangle 185"/>
                <p:cNvSpPr>
                  <a:spLocks noChangeArrowheads="1"/>
                </p:cNvSpPr>
                <p:nvPr/>
              </p:nvSpPr>
              <p:spPr bwMode="auto">
                <a:xfrm>
                  <a:off x="3007" y="1933"/>
                  <a:ext cx="28" cy="1191"/>
                </a:xfrm>
                <a:prstGeom prst="rect">
                  <a:avLst/>
                </a:pr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grpSp>
              <p:nvGrpSpPr>
                <p:cNvPr id="43" name="Group 186"/>
                <p:cNvGrpSpPr>
                  <a:grpSpLocks/>
                </p:cNvGrpSpPr>
                <p:nvPr/>
              </p:nvGrpSpPr>
              <p:grpSpPr bwMode="auto">
                <a:xfrm>
                  <a:off x="3063" y="2529"/>
                  <a:ext cx="86" cy="57"/>
                  <a:chOff x="3403" y="2812"/>
                  <a:chExt cx="114" cy="114"/>
                </a:xfrm>
              </p:grpSpPr>
              <p:sp>
                <p:nvSpPr>
                  <p:cNvPr id="44" name="AutoShape 187"/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3403" y="2840"/>
                    <a:ext cx="57" cy="57"/>
                  </a:xfrm>
                  <a:prstGeom prst="can">
                    <a:avLst>
                      <a:gd name="adj" fmla="val 50000"/>
                    </a:avLst>
                  </a:prstGeom>
                  <a:gradFill rotWithShape="1">
                    <a:gsLst>
                      <a:gs pos="0">
                        <a:srgbClr val="2C2C2C"/>
                      </a:gs>
                      <a:gs pos="50000">
                        <a:srgbClr val="5F5F5F"/>
                      </a:gs>
                      <a:gs pos="100000">
                        <a:srgbClr val="2C2C2C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sp>
                <p:nvSpPr>
                  <p:cNvPr id="45" name="AutoShape 188"/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3418" y="2826"/>
                    <a:ext cx="114" cy="85"/>
                  </a:xfrm>
                  <a:prstGeom prst="can">
                    <a:avLst>
                      <a:gd name="adj" fmla="val 50000"/>
                    </a:avLst>
                  </a:prstGeom>
                  <a:gradFill rotWithShape="1">
                    <a:gsLst>
                      <a:gs pos="0">
                        <a:srgbClr val="454545"/>
                      </a:gs>
                      <a:gs pos="50000">
                        <a:srgbClr val="969696"/>
                      </a:gs>
                      <a:gs pos="100000">
                        <a:srgbClr val="454545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</p:grpSp>
          </p:grpSp>
          <p:grpSp>
            <p:nvGrpSpPr>
              <p:cNvPr id="9" name="グループ化 8"/>
              <p:cNvGrpSpPr/>
              <p:nvPr/>
            </p:nvGrpSpPr>
            <p:grpSpPr>
              <a:xfrm rot="2376543">
                <a:off x="1200789" y="1888503"/>
                <a:ext cx="3180745" cy="4511279"/>
                <a:chOff x="4018864" y="1717572"/>
                <a:chExt cx="812731" cy="1152704"/>
              </a:xfrm>
            </p:grpSpPr>
            <p:grpSp>
              <p:nvGrpSpPr>
                <p:cNvPr id="10" name="グループ化 9"/>
                <p:cNvGrpSpPr/>
                <p:nvPr/>
              </p:nvGrpSpPr>
              <p:grpSpPr>
                <a:xfrm rot="19800000">
                  <a:off x="4018864" y="1717572"/>
                  <a:ext cx="812731" cy="1152704"/>
                  <a:chOff x="6471153" y="3075942"/>
                  <a:chExt cx="812731" cy="1152704"/>
                </a:xfrm>
                <a:solidFill>
                  <a:schemeClr val="tx1"/>
                </a:solidFill>
              </p:grpSpPr>
              <p:sp>
                <p:nvSpPr>
                  <p:cNvPr id="26" name="Oval 255"/>
                  <p:cNvSpPr>
                    <a:spLocks noChangeArrowheads="1"/>
                  </p:cNvSpPr>
                  <p:nvPr/>
                </p:nvSpPr>
                <p:spPr bwMode="auto">
                  <a:xfrm>
                    <a:off x="6657270" y="3075942"/>
                    <a:ext cx="288925" cy="288925"/>
                  </a:xfrm>
                  <a:prstGeom prst="ellipse">
                    <a:avLst/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sp>
                <p:nvSpPr>
                  <p:cNvPr id="27" name="AutoShape 256"/>
                  <p:cNvSpPr>
                    <a:spLocks noChangeArrowheads="1"/>
                  </p:cNvSpPr>
                  <p:nvPr/>
                </p:nvSpPr>
                <p:spPr bwMode="auto">
                  <a:xfrm rot="21160244">
                    <a:off x="6734059" y="3315763"/>
                    <a:ext cx="266700" cy="539750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grpSp>
                <p:nvGrpSpPr>
                  <p:cNvPr id="28" name="グループ化 27"/>
                  <p:cNvGrpSpPr/>
                  <p:nvPr/>
                </p:nvGrpSpPr>
                <p:grpSpPr>
                  <a:xfrm rot="20989763">
                    <a:off x="6508389" y="3743884"/>
                    <a:ext cx="384662" cy="399541"/>
                    <a:chOff x="6555250" y="3682375"/>
                    <a:chExt cx="384662" cy="399541"/>
                  </a:xfrm>
                  <a:grpFill/>
                </p:grpSpPr>
                <p:sp>
                  <p:nvSpPr>
                    <p:cNvPr id="36" name="AutoShape 261"/>
                    <p:cNvSpPr>
                      <a:spLocks noChangeArrowheads="1"/>
                    </p:cNvSpPr>
                    <p:nvPr/>
                  </p:nvSpPr>
                  <p:spPr bwMode="auto">
                    <a:xfrm rot="6300000">
                      <a:off x="6692262" y="3795087"/>
                      <a:ext cx="360362" cy="134938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762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spcBef>
                          <a:spcPct val="20000"/>
                        </a:spcBef>
                        <a:buChar char="•"/>
                        <a:defRPr kumimoji="1" sz="3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har char="–"/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har char="•"/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har char="–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ja-JP" altLang="en-US" sz="1800"/>
                    </a:p>
                  </p:txBody>
                </p:sp>
                <p:sp>
                  <p:nvSpPr>
                    <p:cNvPr id="37" name="AutoShape 262"/>
                    <p:cNvSpPr>
                      <a:spLocks noChangeArrowheads="1"/>
                    </p:cNvSpPr>
                    <p:nvPr/>
                  </p:nvSpPr>
                  <p:spPr bwMode="auto">
                    <a:xfrm rot="9543337">
                      <a:off x="6555250" y="3946979"/>
                      <a:ext cx="360363" cy="134937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762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spcBef>
                          <a:spcPct val="20000"/>
                        </a:spcBef>
                        <a:buChar char="•"/>
                        <a:defRPr kumimoji="1" sz="3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har char="–"/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har char="•"/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har char="–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ja-JP" altLang="en-US" sz="1800"/>
                    </a:p>
                  </p:txBody>
                </p:sp>
              </p:grpSp>
              <p:sp>
                <p:nvSpPr>
                  <p:cNvPr id="29" name="AutoShape 264"/>
                  <p:cNvSpPr>
                    <a:spLocks noChangeArrowheads="1"/>
                  </p:cNvSpPr>
                  <p:nvPr/>
                </p:nvSpPr>
                <p:spPr bwMode="auto">
                  <a:xfrm rot="2262354">
                    <a:off x="6853917" y="3787774"/>
                    <a:ext cx="360363" cy="134938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sp>
                <p:nvSpPr>
                  <p:cNvPr id="30" name="AutoShape 265"/>
                  <p:cNvSpPr>
                    <a:spLocks noChangeArrowheads="1"/>
                  </p:cNvSpPr>
                  <p:nvPr/>
                </p:nvSpPr>
                <p:spPr bwMode="auto">
                  <a:xfrm rot="4500000">
                    <a:off x="6977626" y="3980996"/>
                    <a:ext cx="360363" cy="134938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sp>
                <p:nvSpPr>
                  <p:cNvPr id="31" name="AutoShape 278"/>
                  <p:cNvSpPr>
                    <a:spLocks noChangeArrowheads="1"/>
                  </p:cNvSpPr>
                  <p:nvPr/>
                </p:nvSpPr>
                <p:spPr bwMode="auto">
                  <a:xfrm rot="1535525">
                    <a:off x="6788295" y="3453147"/>
                    <a:ext cx="315913" cy="90488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sp>
                <p:nvSpPr>
                  <p:cNvPr id="32" name="AutoShape 279"/>
                  <p:cNvSpPr>
                    <a:spLocks noChangeArrowheads="1"/>
                  </p:cNvSpPr>
                  <p:nvPr/>
                </p:nvSpPr>
                <p:spPr bwMode="auto">
                  <a:xfrm rot="18900000">
                    <a:off x="6967971" y="3423607"/>
                    <a:ext cx="315913" cy="90487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grpSp>
                <p:nvGrpSpPr>
                  <p:cNvPr id="33" name="グループ化 32"/>
                  <p:cNvGrpSpPr/>
                  <p:nvPr/>
                </p:nvGrpSpPr>
                <p:grpSpPr>
                  <a:xfrm rot="2256681">
                    <a:off x="6471153" y="3378061"/>
                    <a:ext cx="328618" cy="375091"/>
                    <a:chOff x="6102574" y="3333375"/>
                    <a:chExt cx="315913" cy="375091"/>
                  </a:xfrm>
                  <a:grpFill/>
                </p:grpSpPr>
                <p:sp>
                  <p:nvSpPr>
                    <p:cNvPr id="34" name="AutoShape 278"/>
                    <p:cNvSpPr>
                      <a:spLocks noChangeArrowheads="1"/>
                    </p:cNvSpPr>
                    <p:nvPr/>
                  </p:nvSpPr>
                  <p:spPr bwMode="auto">
                    <a:xfrm rot="5372607">
                      <a:off x="6044253" y="3528232"/>
                      <a:ext cx="272738" cy="87730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762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spcBef>
                          <a:spcPct val="20000"/>
                        </a:spcBef>
                        <a:buChar char="•"/>
                        <a:defRPr kumimoji="1" sz="3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har char="–"/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har char="•"/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har char="–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ja-JP" altLang="en-US" sz="1800"/>
                    </a:p>
                  </p:txBody>
                </p:sp>
                <p:sp>
                  <p:nvSpPr>
                    <p:cNvPr id="35" name="AutoShape 279"/>
                    <p:cNvSpPr>
                      <a:spLocks noChangeArrowheads="1"/>
                    </p:cNvSpPr>
                    <p:nvPr/>
                  </p:nvSpPr>
                  <p:spPr bwMode="auto">
                    <a:xfrm rot="18900000">
                      <a:off x="6102574" y="3333375"/>
                      <a:ext cx="315913" cy="90487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762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spcBef>
                          <a:spcPct val="20000"/>
                        </a:spcBef>
                        <a:buChar char="•"/>
                        <a:defRPr kumimoji="1" sz="3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har char="–"/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har char="•"/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har char="–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ja-JP" altLang="en-US" sz="1800"/>
                    </a:p>
                  </p:txBody>
                </p:sp>
              </p:grpSp>
            </p:grpSp>
            <p:grpSp>
              <p:nvGrpSpPr>
                <p:cNvPr id="11" name="グループ化 10"/>
                <p:cNvGrpSpPr/>
                <p:nvPr/>
              </p:nvGrpSpPr>
              <p:grpSpPr>
                <a:xfrm rot="19800000">
                  <a:off x="4018864" y="1717572"/>
                  <a:ext cx="812731" cy="1152704"/>
                  <a:chOff x="6471153" y="3075942"/>
                  <a:chExt cx="812731" cy="1152704"/>
                </a:xfrm>
              </p:grpSpPr>
              <p:sp>
                <p:nvSpPr>
                  <p:cNvPr id="14" name="Oval 255"/>
                  <p:cNvSpPr>
                    <a:spLocks noChangeArrowheads="1"/>
                  </p:cNvSpPr>
                  <p:nvPr/>
                </p:nvSpPr>
                <p:spPr bwMode="auto">
                  <a:xfrm>
                    <a:off x="6657270" y="3075942"/>
                    <a:ext cx="288925" cy="288925"/>
                  </a:xfrm>
                  <a:prstGeom prst="ellipse">
                    <a:avLst/>
                  </a:prstGeom>
                  <a:solidFill>
                    <a:srgbClr val="008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sp>
                <p:nvSpPr>
                  <p:cNvPr id="15" name="AutoShape 256"/>
                  <p:cNvSpPr>
                    <a:spLocks noChangeArrowheads="1"/>
                  </p:cNvSpPr>
                  <p:nvPr/>
                </p:nvSpPr>
                <p:spPr bwMode="auto">
                  <a:xfrm rot="21160244">
                    <a:off x="6734059" y="3315763"/>
                    <a:ext cx="266700" cy="53975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8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grpSp>
                <p:nvGrpSpPr>
                  <p:cNvPr id="16" name="グループ化 15"/>
                  <p:cNvGrpSpPr/>
                  <p:nvPr/>
                </p:nvGrpSpPr>
                <p:grpSpPr>
                  <a:xfrm rot="20989763">
                    <a:off x="6508389" y="3743884"/>
                    <a:ext cx="384662" cy="399541"/>
                    <a:chOff x="6555250" y="3682375"/>
                    <a:chExt cx="384662" cy="399541"/>
                  </a:xfrm>
                </p:grpSpPr>
                <p:sp>
                  <p:nvSpPr>
                    <p:cNvPr id="24" name="AutoShape 261"/>
                    <p:cNvSpPr>
                      <a:spLocks noChangeArrowheads="1"/>
                    </p:cNvSpPr>
                    <p:nvPr/>
                  </p:nvSpPr>
                  <p:spPr bwMode="auto">
                    <a:xfrm rot="6300000">
                      <a:off x="6692262" y="3795087"/>
                      <a:ext cx="360362" cy="134938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00800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spcBef>
                          <a:spcPct val="20000"/>
                        </a:spcBef>
                        <a:buChar char="•"/>
                        <a:defRPr kumimoji="1" sz="3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har char="–"/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har char="•"/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har char="–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ja-JP" altLang="en-US" sz="1800"/>
                    </a:p>
                  </p:txBody>
                </p:sp>
                <p:sp>
                  <p:nvSpPr>
                    <p:cNvPr id="25" name="AutoShape 262"/>
                    <p:cNvSpPr>
                      <a:spLocks noChangeArrowheads="1"/>
                    </p:cNvSpPr>
                    <p:nvPr/>
                  </p:nvSpPr>
                  <p:spPr bwMode="auto">
                    <a:xfrm rot="9543337">
                      <a:off x="6555250" y="3946979"/>
                      <a:ext cx="360363" cy="134937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00800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spcBef>
                          <a:spcPct val="20000"/>
                        </a:spcBef>
                        <a:buChar char="•"/>
                        <a:defRPr kumimoji="1" sz="3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har char="–"/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har char="•"/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har char="–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ja-JP" altLang="en-US" sz="1800"/>
                    </a:p>
                  </p:txBody>
                </p:sp>
              </p:grpSp>
              <p:sp>
                <p:nvSpPr>
                  <p:cNvPr id="17" name="AutoShape 264"/>
                  <p:cNvSpPr>
                    <a:spLocks noChangeArrowheads="1"/>
                  </p:cNvSpPr>
                  <p:nvPr/>
                </p:nvSpPr>
                <p:spPr bwMode="auto">
                  <a:xfrm rot="2262354">
                    <a:off x="6853917" y="3787774"/>
                    <a:ext cx="360363" cy="13493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8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sp>
                <p:nvSpPr>
                  <p:cNvPr id="18" name="AutoShape 265"/>
                  <p:cNvSpPr>
                    <a:spLocks noChangeArrowheads="1"/>
                  </p:cNvSpPr>
                  <p:nvPr/>
                </p:nvSpPr>
                <p:spPr bwMode="auto">
                  <a:xfrm rot="4500000">
                    <a:off x="6977626" y="3980996"/>
                    <a:ext cx="360363" cy="13493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8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sp>
                <p:nvSpPr>
                  <p:cNvPr id="19" name="AutoShape 278"/>
                  <p:cNvSpPr>
                    <a:spLocks noChangeArrowheads="1"/>
                  </p:cNvSpPr>
                  <p:nvPr/>
                </p:nvSpPr>
                <p:spPr bwMode="auto">
                  <a:xfrm rot="1535525">
                    <a:off x="6788295" y="3453147"/>
                    <a:ext cx="315913" cy="9048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8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sp>
                <p:nvSpPr>
                  <p:cNvPr id="20" name="AutoShape 279"/>
                  <p:cNvSpPr>
                    <a:spLocks noChangeArrowheads="1"/>
                  </p:cNvSpPr>
                  <p:nvPr/>
                </p:nvSpPr>
                <p:spPr bwMode="auto">
                  <a:xfrm rot="18900000">
                    <a:off x="6967971" y="3423607"/>
                    <a:ext cx="315913" cy="90487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8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grpSp>
                <p:nvGrpSpPr>
                  <p:cNvPr id="21" name="グループ化 20"/>
                  <p:cNvGrpSpPr/>
                  <p:nvPr/>
                </p:nvGrpSpPr>
                <p:grpSpPr>
                  <a:xfrm rot="2256681">
                    <a:off x="6471153" y="3378061"/>
                    <a:ext cx="328618" cy="375091"/>
                    <a:chOff x="6102574" y="3333375"/>
                    <a:chExt cx="315913" cy="375091"/>
                  </a:xfrm>
                </p:grpSpPr>
                <p:sp>
                  <p:nvSpPr>
                    <p:cNvPr id="22" name="AutoShape 278"/>
                    <p:cNvSpPr>
                      <a:spLocks noChangeArrowheads="1"/>
                    </p:cNvSpPr>
                    <p:nvPr/>
                  </p:nvSpPr>
                  <p:spPr bwMode="auto">
                    <a:xfrm rot="5372607">
                      <a:off x="6044253" y="3528232"/>
                      <a:ext cx="272738" cy="8773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00800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spcBef>
                          <a:spcPct val="20000"/>
                        </a:spcBef>
                        <a:buChar char="•"/>
                        <a:defRPr kumimoji="1" sz="3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har char="–"/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har char="•"/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har char="–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ja-JP" altLang="en-US" sz="1800"/>
                    </a:p>
                  </p:txBody>
                </p:sp>
                <p:sp>
                  <p:nvSpPr>
                    <p:cNvPr id="23" name="AutoShape 279"/>
                    <p:cNvSpPr>
                      <a:spLocks noChangeArrowheads="1"/>
                    </p:cNvSpPr>
                    <p:nvPr/>
                  </p:nvSpPr>
                  <p:spPr bwMode="auto">
                    <a:xfrm rot="18900000">
                      <a:off x="6102574" y="3333375"/>
                      <a:ext cx="315913" cy="90487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00800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spcBef>
                          <a:spcPct val="20000"/>
                        </a:spcBef>
                        <a:buChar char="•"/>
                        <a:defRPr kumimoji="1" sz="3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har char="–"/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har char="•"/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har char="–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ja-JP" altLang="en-US" sz="1800"/>
                    </a:p>
                  </p:txBody>
                </p:sp>
              </p:grpSp>
            </p:grpSp>
          </p:grpSp>
        </p:grpSp>
        <p:sp>
          <p:nvSpPr>
            <p:cNvPr id="7" name="禁止 6"/>
            <p:cNvSpPr/>
            <p:nvPr/>
          </p:nvSpPr>
          <p:spPr bwMode="auto">
            <a:xfrm>
              <a:off x="4202109" y="2575560"/>
              <a:ext cx="3014402" cy="3014394"/>
            </a:xfrm>
            <a:prstGeom prst="noSmoking">
              <a:avLst>
                <a:gd name="adj" fmla="val 8762"/>
              </a:avLst>
            </a:prstGeom>
            <a:solidFill>
              <a:srgbClr val="FF0000">
                <a:alpha val="50196"/>
              </a:srgbClr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4348099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8" name="Group 189"/>
          <p:cNvGrpSpPr>
            <a:grpSpLocks/>
          </p:cNvGrpSpPr>
          <p:nvPr/>
        </p:nvGrpSpPr>
        <p:grpSpPr bwMode="auto">
          <a:xfrm>
            <a:off x="3468925" y="1904837"/>
            <a:ext cx="3282396" cy="4832034"/>
            <a:chOff x="2865" y="1932"/>
            <a:chExt cx="681" cy="1192"/>
          </a:xfrm>
        </p:grpSpPr>
        <p:sp>
          <p:nvSpPr>
            <p:cNvPr id="71" name="Freeform 169"/>
            <p:cNvSpPr>
              <a:spLocks/>
            </p:cNvSpPr>
            <p:nvPr/>
          </p:nvSpPr>
          <p:spPr bwMode="auto">
            <a:xfrm>
              <a:off x="2865" y="1933"/>
              <a:ext cx="680" cy="1191"/>
            </a:xfrm>
            <a:custGeom>
              <a:avLst/>
              <a:gdLst>
                <a:gd name="T0" fmla="*/ 142 w 680"/>
                <a:gd name="T1" fmla="*/ 1191 h 1191"/>
                <a:gd name="T2" fmla="*/ 170 w 680"/>
                <a:gd name="T3" fmla="*/ 1191 h 1191"/>
                <a:gd name="T4" fmla="*/ 652 w 680"/>
                <a:gd name="T5" fmla="*/ 1077 h 1191"/>
                <a:gd name="T6" fmla="*/ 680 w 680"/>
                <a:gd name="T7" fmla="*/ 1077 h 1191"/>
                <a:gd name="T8" fmla="*/ 680 w 680"/>
                <a:gd name="T9" fmla="*/ 85 h 1191"/>
                <a:gd name="T10" fmla="*/ 539 w 680"/>
                <a:gd name="T11" fmla="*/ 85 h 1191"/>
                <a:gd name="T12" fmla="*/ 170 w 680"/>
                <a:gd name="T13" fmla="*/ 0 h 1191"/>
                <a:gd name="T14" fmla="*/ 142 w 680"/>
                <a:gd name="T15" fmla="*/ 0 h 1191"/>
                <a:gd name="T16" fmla="*/ 142 w 680"/>
                <a:gd name="T17" fmla="*/ 85 h 1191"/>
                <a:gd name="T18" fmla="*/ 0 w 680"/>
                <a:gd name="T19" fmla="*/ 85 h 1191"/>
                <a:gd name="T20" fmla="*/ 0 w 680"/>
                <a:gd name="T21" fmla="*/ 1077 h 1191"/>
                <a:gd name="T22" fmla="*/ 142 w 680"/>
                <a:gd name="T23" fmla="*/ 1077 h 1191"/>
                <a:gd name="T24" fmla="*/ 142 w 680"/>
                <a:gd name="T25" fmla="*/ 1191 h 1191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680" h="1191">
                  <a:moveTo>
                    <a:pt x="142" y="1191"/>
                  </a:moveTo>
                  <a:lnTo>
                    <a:pt x="170" y="1191"/>
                  </a:lnTo>
                  <a:lnTo>
                    <a:pt x="652" y="1077"/>
                  </a:lnTo>
                  <a:lnTo>
                    <a:pt x="680" y="1077"/>
                  </a:lnTo>
                  <a:lnTo>
                    <a:pt x="680" y="85"/>
                  </a:lnTo>
                  <a:lnTo>
                    <a:pt x="539" y="85"/>
                  </a:lnTo>
                  <a:lnTo>
                    <a:pt x="170" y="0"/>
                  </a:lnTo>
                  <a:lnTo>
                    <a:pt x="142" y="0"/>
                  </a:lnTo>
                  <a:lnTo>
                    <a:pt x="142" y="85"/>
                  </a:lnTo>
                  <a:lnTo>
                    <a:pt x="0" y="85"/>
                  </a:lnTo>
                  <a:lnTo>
                    <a:pt x="0" y="1077"/>
                  </a:lnTo>
                  <a:lnTo>
                    <a:pt x="142" y="1077"/>
                  </a:lnTo>
                  <a:lnTo>
                    <a:pt x="142" y="1191"/>
                  </a:lnTo>
                  <a:close/>
                </a:path>
              </a:pathLst>
            </a:custGeom>
            <a:noFill/>
            <a:ln w="762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2" name="Rectangle 170"/>
            <p:cNvSpPr>
              <a:spLocks noChangeArrowheads="1"/>
            </p:cNvSpPr>
            <p:nvPr/>
          </p:nvSpPr>
          <p:spPr bwMode="auto">
            <a:xfrm>
              <a:off x="2865" y="2018"/>
              <a:ext cx="681" cy="992"/>
            </a:xfrm>
            <a:prstGeom prst="rect">
              <a:avLst/>
            </a:prstGeom>
            <a:solidFill>
              <a:srgbClr val="8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73" name="Rectangle 171"/>
            <p:cNvSpPr>
              <a:spLocks noChangeArrowheads="1"/>
            </p:cNvSpPr>
            <p:nvPr/>
          </p:nvSpPr>
          <p:spPr bwMode="auto">
            <a:xfrm>
              <a:off x="2893" y="2047"/>
              <a:ext cx="624" cy="963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74" name="AutoShape 184"/>
            <p:cNvSpPr>
              <a:spLocks noChangeArrowheads="1"/>
            </p:cNvSpPr>
            <p:nvPr/>
          </p:nvSpPr>
          <p:spPr bwMode="auto">
            <a:xfrm rot="-5400000">
              <a:off x="2681" y="2287"/>
              <a:ext cx="1191" cy="482"/>
            </a:xfrm>
            <a:custGeom>
              <a:avLst/>
              <a:gdLst>
                <a:gd name="G0" fmla="+- 2085 0 0"/>
                <a:gd name="G1" fmla="+- 21600 0 2085"/>
                <a:gd name="G2" fmla="*/ 2085 1 2"/>
                <a:gd name="G3" fmla="+- 21600 0 G2"/>
                <a:gd name="G4" fmla="+/ 2085 21600 2"/>
                <a:gd name="G5" fmla="+/ G1 0 2"/>
                <a:gd name="G6" fmla="*/ 21600 21600 2085"/>
                <a:gd name="G7" fmla="*/ G6 1 2"/>
                <a:gd name="G8" fmla="+- 21600 0 G7"/>
                <a:gd name="G9" fmla="*/ 21600 1 2"/>
                <a:gd name="G10" fmla="+- 2085 0 G9"/>
                <a:gd name="G11" fmla="?: G10 G8 0"/>
                <a:gd name="G12" fmla="?: G10 G7 21600"/>
                <a:gd name="T0" fmla="*/ 20557 w 21600"/>
                <a:gd name="T1" fmla="*/ 10800 h 21600"/>
                <a:gd name="T2" fmla="*/ 10800 w 21600"/>
                <a:gd name="T3" fmla="*/ 21600 h 21600"/>
                <a:gd name="T4" fmla="*/ 1043 w 21600"/>
                <a:gd name="T5" fmla="*/ 10800 h 21600"/>
                <a:gd name="T6" fmla="*/ 10800 w 21600"/>
                <a:gd name="T7" fmla="*/ 0 h 21600"/>
                <a:gd name="T8" fmla="*/ 2843 w 21600"/>
                <a:gd name="T9" fmla="*/ 2843 h 21600"/>
                <a:gd name="T10" fmla="*/ 18757 w 21600"/>
                <a:gd name="T11" fmla="*/ 1875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2085" y="21600"/>
                  </a:lnTo>
                  <a:lnTo>
                    <a:pt x="19515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CC66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75" name="Rectangle 185"/>
            <p:cNvSpPr>
              <a:spLocks noChangeArrowheads="1"/>
            </p:cNvSpPr>
            <p:nvPr/>
          </p:nvSpPr>
          <p:spPr bwMode="auto">
            <a:xfrm>
              <a:off x="3007" y="1933"/>
              <a:ext cx="28" cy="1191"/>
            </a:xfrm>
            <a:prstGeom prst="rect">
              <a:avLst/>
            </a:prstGeom>
            <a:solidFill>
              <a:srgbClr val="CC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grpSp>
        <p:nvGrpSpPr>
          <p:cNvPr id="76" name="グループ化 75"/>
          <p:cNvGrpSpPr/>
          <p:nvPr/>
        </p:nvGrpSpPr>
        <p:grpSpPr>
          <a:xfrm>
            <a:off x="3598102" y="2917118"/>
            <a:ext cx="3016058" cy="3963578"/>
            <a:chOff x="1778818" y="5293063"/>
            <a:chExt cx="3390444" cy="4455581"/>
          </a:xfrm>
        </p:grpSpPr>
        <p:grpSp>
          <p:nvGrpSpPr>
            <p:cNvPr id="77" name="グループ化 76"/>
            <p:cNvGrpSpPr/>
            <p:nvPr/>
          </p:nvGrpSpPr>
          <p:grpSpPr>
            <a:xfrm>
              <a:off x="1778818" y="5293063"/>
              <a:ext cx="3382462" cy="4441518"/>
              <a:chOff x="5673725" y="1773238"/>
              <a:chExt cx="1150938" cy="1511300"/>
            </a:xfrm>
            <a:solidFill>
              <a:schemeClr val="bg1"/>
            </a:solidFill>
          </p:grpSpPr>
          <p:grpSp>
            <p:nvGrpSpPr>
              <p:cNvPr id="88" name="Group 71"/>
              <p:cNvGrpSpPr>
                <a:grpSpLocks/>
              </p:cNvGrpSpPr>
              <p:nvPr/>
            </p:nvGrpSpPr>
            <p:grpSpPr bwMode="auto">
              <a:xfrm>
                <a:off x="5889625" y="1773238"/>
                <a:ext cx="606425" cy="1008062"/>
                <a:chOff x="3422" y="1797"/>
                <a:chExt cx="681" cy="1132"/>
              </a:xfrm>
              <a:grpFill/>
            </p:grpSpPr>
            <p:sp>
              <p:nvSpPr>
                <p:cNvPr id="90" name="AutoShape 72"/>
                <p:cNvSpPr>
                  <a:spLocks noChangeArrowheads="1"/>
                </p:cNvSpPr>
                <p:nvPr/>
              </p:nvSpPr>
              <p:spPr bwMode="auto">
                <a:xfrm>
                  <a:off x="3528" y="1888"/>
                  <a:ext cx="136" cy="545"/>
                </a:xfrm>
                <a:prstGeom prst="roundRect">
                  <a:avLst>
                    <a:gd name="adj" fmla="val 50000"/>
                  </a:avLst>
                </a:prstGeom>
                <a:grpFill/>
                <a:ln w="76200" algn="ctr">
                  <a:solidFill>
                    <a:schemeClr val="bg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91" name="AutoShape 73"/>
                <p:cNvSpPr>
                  <a:spLocks noChangeArrowheads="1"/>
                </p:cNvSpPr>
                <p:nvPr/>
              </p:nvSpPr>
              <p:spPr bwMode="auto">
                <a:xfrm>
                  <a:off x="3679" y="1797"/>
                  <a:ext cx="136" cy="635"/>
                </a:xfrm>
                <a:prstGeom prst="roundRect">
                  <a:avLst>
                    <a:gd name="adj" fmla="val 50000"/>
                  </a:avLst>
                </a:prstGeom>
                <a:grpFill/>
                <a:ln w="76200" algn="ctr">
                  <a:solidFill>
                    <a:schemeClr val="bg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92" name="AutoShape 74"/>
                <p:cNvSpPr>
                  <a:spLocks noChangeArrowheads="1"/>
                </p:cNvSpPr>
                <p:nvPr/>
              </p:nvSpPr>
              <p:spPr bwMode="auto">
                <a:xfrm>
                  <a:off x="3830" y="1888"/>
                  <a:ext cx="136" cy="499"/>
                </a:xfrm>
                <a:prstGeom prst="roundRect">
                  <a:avLst>
                    <a:gd name="adj" fmla="val 50000"/>
                  </a:avLst>
                </a:prstGeom>
                <a:grpFill/>
                <a:ln w="76200" algn="ctr">
                  <a:solidFill>
                    <a:schemeClr val="bg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93" name="AutoShape 75"/>
                <p:cNvSpPr>
                  <a:spLocks noChangeArrowheads="1"/>
                </p:cNvSpPr>
                <p:nvPr/>
              </p:nvSpPr>
              <p:spPr bwMode="auto">
                <a:xfrm>
                  <a:off x="3982" y="2069"/>
                  <a:ext cx="121" cy="451"/>
                </a:xfrm>
                <a:prstGeom prst="roundRect">
                  <a:avLst>
                    <a:gd name="adj" fmla="val 50000"/>
                  </a:avLst>
                </a:prstGeom>
                <a:grpFill/>
                <a:ln w="76200" algn="ctr">
                  <a:solidFill>
                    <a:schemeClr val="bg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94" name="AutoShape 76"/>
                <p:cNvSpPr>
                  <a:spLocks noChangeArrowheads="1"/>
                </p:cNvSpPr>
                <p:nvPr/>
              </p:nvSpPr>
              <p:spPr bwMode="auto">
                <a:xfrm>
                  <a:off x="3528" y="2341"/>
                  <a:ext cx="575" cy="406"/>
                </a:xfrm>
                <a:prstGeom prst="roundRect">
                  <a:avLst>
                    <a:gd name="adj" fmla="val 11972"/>
                  </a:avLst>
                </a:prstGeom>
                <a:grpFill/>
                <a:ln w="76200" algn="ctr">
                  <a:solidFill>
                    <a:schemeClr val="bg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95" name="AutoShape 77"/>
                <p:cNvSpPr>
                  <a:spLocks noChangeArrowheads="1"/>
                </p:cNvSpPr>
                <p:nvPr/>
              </p:nvSpPr>
              <p:spPr bwMode="auto">
                <a:xfrm>
                  <a:off x="3528" y="2432"/>
                  <a:ext cx="575" cy="497"/>
                </a:xfrm>
                <a:prstGeom prst="roundRect">
                  <a:avLst>
                    <a:gd name="adj" fmla="val 50000"/>
                  </a:avLst>
                </a:prstGeom>
                <a:grpFill/>
                <a:ln w="76200" algn="ctr">
                  <a:solidFill>
                    <a:schemeClr val="bg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96" name="AutoShape 78"/>
                <p:cNvSpPr>
                  <a:spLocks noChangeArrowheads="1"/>
                </p:cNvSpPr>
                <p:nvPr/>
              </p:nvSpPr>
              <p:spPr bwMode="auto">
                <a:xfrm rot="-2700000">
                  <a:off x="3422" y="2257"/>
                  <a:ext cx="181" cy="641"/>
                </a:xfrm>
                <a:prstGeom prst="roundRect">
                  <a:avLst>
                    <a:gd name="adj" fmla="val 50000"/>
                  </a:avLst>
                </a:prstGeom>
                <a:grpFill/>
                <a:ln w="76200" algn="ctr">
                  <a:solidFill>
                    <a:schemeClr val="bg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89" name="AutoShape 79"/>
              <p:cNvSpPr>
                <a:spLocks noChangeArrowheads="1"/>
              </p:cNvSpPr>
              <p:nvPr/>
            </p:nvSpPr>
            <p:spPr bwMode="auto">
              <a:xfrm flipV="1">
                <a:off x="5673725" y="2708275"/>
                <a:ext cx="1150938" cy="576263"/>
              </a:xfrm>
              <a:custGeom>
                <a:avLst/>
                <a:gdLst>
                  <a:gd name="G0" fmla="+- 7299 0 0"/>
                  <a:gd name="G1" fmla="+- 21600 0 7299"/>
                  <a:gd name="G2" fmla="*/ 7299 1 2"/>
                  <a:gd name="G3" fmla="+- 21600 0 G2"/>
                  <a:gd name="G4" fmla="+/ 7299 21600 2"/>
                  <a:gd name="G5" fmla="+/ G1 0 2"/>
                  <a:gd name="G6" fmla="*/ 21600 21600 7299"/>
                  <a:gd name="G7" fmla="*/ G6 1 2"/>
                  <a:gd name="G8" fmla="+- 21600 0 G7"/>
                  <a:gd name="G9" fmla="*/ 21600 1 2"/>
                  <a:gd name="G10" fmla="+- 7299 0 G9"/>
                  <a:gd name="G11" fmla="?: G10 G8 0"/>
                  <a:gd name="G12" fmla="?: G10 G7 21600"/>
                  <a:gd name="T0" fmla="*/ 17950 w 21600"/>
                  <a:gd name="T1" fmla="*/ 10800 h 21600"/>
                  <a:gd name="T2" fmla="*/ 10800 w 21600"/>
                  <a:gd name="T3" fmla="*/ 21600 h 21600"/>
                  <a:gd name="T4" fmla="*/ 3650 w 21600"/>
                  <a:gd name="T5" fmla="*/ 10800 h 21600"/>
                  <a:gd name="T6" fmla="*/ 10800 w 21600"/>
                  <a:gd name="T7" fmla="*/ 0 h 21600"/>
                  <a:gd name="T8" fmla="*/ 5450 w 21600"/>
                  <a:gd name="T9" fmla="*/ 5450 h 21600"/>
                  <a:gd name="T10" fmla="*/ 16150 w 21600"/>
                  <a:gd name="T11" fmla="*/ 1615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7299" y="21600"/>
                    </a:lnTo>
                    <a:lnTo>
                      <a:pt x="14301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grpFill/>
              <a:ln w="76200" algn="ctr">
                <a:solidFill>
                  <a:schemeClr val="bg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78" name="グループ化 77"/>
            <p:cNvGrpSpPr/>
            <p:nvPr/>
          </p:nvGrpSpPr>
          <p:grpSpPr>
            <a:xfrm>
              <a:off x="1786800" y="5307126"/>
              <a:ext cx="3382462" cy="4441518"/>
              <a:chOff x="5673725" y="1773238"/>
              <a:chExt cx="1150938" cy="1511300"/>
            </a:xfrm>
            <a:solidFill>
              <a:srgbClr val="FF0000"/>
            </a:solidFill>
          </p:grpSpPr>
          <p:grpSp>
            <p:nvGrpSpPr>
              <p:cNvPr id="79" name="Group 71"/>
              <p:cNvGrpSpPr>
                <a:grpSpLocks/>
              </p:cNvGrpSpPr>
              <p:nvPr/>
            </p:nvGrpSpPr>
            <p:grpSpPr bwMode="auto">
              <a:xfrm>
                <a:off x="5889625" y="1773238"/>
                <a:ext cx="606425" cy="1008062"/>
                <a:chOff x="3422" y="1797"/>
                <a:chExt cx="681" cy="1132"/>
              </a:xfrm>
              <a:grpFill/>
            </p:grpSpPr>
            <p:sp>
              <p:nvSpPr>
                <p:cNvPr id="81" name="AutoShape 72"/>
                <p:cNvSpPr>
                  <a:spLocks noChangeArrowheads="1"/>
                </p:cNvSpPr>
                <p:nvPr/>
              </p:nvSpPr>
              <p:spPr bwMode="auto">
                <a:xfrm>
                  <a:off x="3528" y="1888"/>
                  <a:ext cx="136" cy="545"/>
                </a:xfrm>
                <a:prstGeom prst="roundRect">
                  <a:avLst>
                    <a:gd name="adj" fmla="val 50000"/>
                  </a:avLst>
                </a:prstGeom>
                <a:grpFill/>
                <a:ln w="76200" algn="ctr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2" name="AutoShape 73"/>
                <p:cNvSpPr>
                  <a:spLocks noChangeArrowheads="1"/>
                </p:cNvSpPr>
                <p:nvPr/>
              </p:nvSpPr>
              <p:spPr bwMode="auto">
                <a:xfrm>
                  <a:off x="3679" y="1797"/>
                  <a:ext cx="136" cy="635"/>
                </a:xfrm>
                <a:prstGeom prst="roundRect">
                  <a:avLst>
                    <a:gd name="adj" fmla="val 50000"/>
                  </a:avLst>
                </a:prstGeom>
                <a:grpFill/>
                <a:ln w="76200" algn="ctr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3" name="AutoShape 74"/>
                <p:cNvSpPr>
                  <a:spLocks noChangeArrowheads="1"/>
                </p:cNvSpPr>
                <p:nvPr/>
              </p:nvSpPr>
              <p:spPr bwMode="auto">
                <a:xfrm>
                  <a:off x="3830" y="1888"/>
                  <a:ext cx="136" cy="499"/>
                </a:xfrm>
                <a:prstGeom prst="roundRect">
                  <a:avLst>
                    <a:gd name="adj" fmla="val 50000"/>
                  </a:avLst>
                </a:prstGeom>
                <a:grpFill/>
                <a:ln w="76200" algn="ctr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4" name="AutoShape 75"/>
                <p:cNvSpPr>
                  <a:spLocks noChangeArrowheads="1"/>
                </p:cNvSpPr>
                <p:nvPr/>
              </p:nvSpPr>
              <p:spPr bwMode="auto">
                <a:xfrm>
                  <a:off x="3982" y="2069"/>
                  <a:ext cx="121" cy="451"/>
                </a:xfrm>
                <a:prstGeom prst="roundRect">
                  <a:avLst>
                    <a:gd name="adj" fmla="val 50000"/>
                  </a:avLst>
                </a:prstGeom>
                <a:grpFill/>
                <a:ln w="76200" algn="ctr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5" name="AutoShape 76"/>
                <p:cNvSpPr>
                  <a:spLocks noChangeArrowheads="1"/>
                </p:cNvSpPr>
                <p:nvPr/>
              </p:nvSpPr>
              <p:spPr bwMode="auto">
                <a:xfrm>
                  <a:off x="3528" y="2341"/>
                  <a:ext cx="575" cy="406"/>
                </a:xfrm>
                <a:prstGeom prst="roundRect">
                  <a:avLst>
                    <a:gd name="adj" fmla="val 11972"/>
                  </a:avLst>
                </a:prstGeom>
                <a:grpFill/>
                <a:ln w="76200" algn="ctr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6" name="AutoShape 77"/>
                <p:cNvSpPr>
                  <a:spLocks noChangeArrowheads="1"/>
                </p:cNvSpPr>
                <p:nvPr/>
              </p:nvSpPr>
              <p:spPr bwMode="auto">
                <a:xfrm>
                  <a:off x="3528" y="2432"/>
                  <a:ext cx="575" cy="497"/>
                </a:xfrm>
                <a:prstGeom prst="roundRect">
                  <a:avLst>
                    <a:gd name="adj" fmla="val 50000"/>
                  </a:avLst>
                </a:prstGeom>
                <a:grpFill/>
                <a:ln w="76200" algn="ctr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7" name="AutoShape 78"/>
                <p:cNvSpPr>
                  <a:spLocks noChangeArrowheads="1"/>
                </p:cNvSpPr>
                <p:nvPr/>
              </p:nvSpPr>
              <p:spPr bwMode="auto">
                <a:xfrm rot="-2700000">
                  <a:off x="3422" y="2257"/>
                  <a:ext cx="181" cy="641"/>
                </a:xfrm>
                <a:prstGeom prst="roundRect">
                  <a:avLst>
                    <a:gd name="adj" fmla="val 50000"/>
                  </a:avLst>
                </a:prstGeom>
                <a:grpFill/>
                <a:ln w="76200" algn="ctr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80" name="AutoShape 79"/>
              <p:cNvSpPr>
                <a:spLocks noChangeArrowheads="1"/>
              </p:cNvSpPr>
              <p:nvPr/>
            </p:nvSpPr>
            <p:spPr bwMode="auto">
              <a:xfrm flipV="1">
                <a:off x="5673725" y="2708275"/>
                <a:ext cx="1150938" cy="576263"/>
              </a:xfrm>
              <a:custGeom>
                <a:avLst/>
                <a:gdLst>
                  <a:gd name="G0" fmla="+- 7299 0 0"/>
                  <a:gd name="G1" fmla="+- 21600 0 7299"/>
                  <a:gd name="G2" fmla="*/ 7299 1 2"/>
                  <a:gd name="G3" fmla="+- 21600 0 G2"/>
                  <a:gd name="G4" fmla="+/ 7299 21600 2"/>
                  <a:gd name="G5" fmla="+/ G1 0 2"/>
                  <a:gd name="G6" fmla="*/ 21600 21600 7299"/>
                  <a:gd name="G7" fmla="*/ G6 1 2"/>
                  <a:gd name="G8" fmla="+- 21600 0 G7"/>
                  <a:gd name="G9" fmla="*/ 21600 1 2"/>
                  <a:gd name="G10" fmla="+- 7299 0 G9"/>
                  <a:gd name="G11" fmla="?: G10 G8 0"/>
                  <a:gd name="G12" fmla="?: G10 G7 21600"/>
                  <a:gd name="T0" fmla="*/ 17950 w 21600"/>
                  <a:gd name="T1" fmla="*/ 10800 h 21600"/>
                  <a:gd name="T2" fmla="*/ 10800 w 21600"/>
                  <a:gd name="T3" fmla="*/ 21600 h 21600"/>
                  <a:gd name="T4" fmla="*/ 3650 w 21600"/>
                  <a:gd name="T5" fmla="*/ 10800 h 21600"/>
                  <a:gd name="T6" fmla="*/ 10800 w 21600"/>
                  <a:gd name="T7" fmla="*/ 0 h 21600"/>
                  <a:gd name="T8" fmla="*/ 5450 w 21600"/>
                  <a:gd name="T9" fmla="*/ 5450 h 21600"/>
                  <a:gd name="T10" fmla="*/ 16150 w 21600"/>
                  <a:gd name="T11" fmla="*/ 1615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7299" y="21600"/>
                    </a:lnTo>
                    <a:lnTo>
                      <a:pt x="14301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grpFill/>
              <a:ln w="76200" algn="ctr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sp>
        <p:nvSpPr>
          <p:cNvPr id="97" name="テキスト ボックス 96"/>
          <p:cNvSpPr txBox="1"/>
          <p:nvPr/>
        </p:nvSpPr>
        <p:spPr>
          <a:xfrm>
            <a:off x="5944" y="323655"/>
            <a:ext cx="9900055" cy="2308324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defPPr>
              <a:defRPr lang="ja-JP"/>
            </a:defPPr>
            <a:lvl1pPr algn="ctr">
              <a:defRPr sz="18000" b="1" spc="5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7200" dirty="0"/>
              <a:t>関係者以外</a:t>
            </a:r>
            <a:r>
              <a:rPr lang="ja-JP" altLang="en-US" sz="7200" dirty="0" smtClean="0">
                <a:solidFill>
                  <a:schemeClr val="tx2"/>
                </a:solidFill>
              </a:rPr>
              <a:t>の入室</a:t>
            </a:r>
            <a:r>
              <a:rPr lang="ja-JP" altLang="en-US" sz="7200" dirty="0">
                <a:solidFill>
                  <a:schemeClr val="tx2"/>
                </a:solidFill>
              </a:rPr>
              <a:t>は</a:t>
            </a:r>
            <a:r>
              <a:rPr lang="en-US" altLang="ja-JP" sz="7200" dirty="0">
                <a:solidFill>
                  <a:schemeClr val="tx2"/>
                </a:solidFill>
              </a:rPr>
              <a:t/>
            </a:r>
            <a:br>
              <a:rPr lang="en-US" altLang="ja-JP" sz="7200" dirty="0">
                <a:solidFill>
                  <a:schemeClr val="tx2"/>
                </a:solidFill>
              </a:rPr>
            </a:br>
            <a:r>
              <a:rPr lang="ja-JP" altLang="en-US" sz="7200" dirty="0">
                <a:solidFill>
                  <a:schemeClr val="tx2"/>
                </a:solidFill>
              </a:rPr>
              <a:t>ご遠慮下さい</a:t>
            </a:r>
          </a:p>
        </p:txBody>
      </p:sp>
    </p:spTree>
    <p:extLst>
      <p:ext uri="{BB962C8B-B14F-4D97-AF65-F5344CB8AC3E}">
        <p14:creationId xmlns:p14="http://schemas.microsoft.com/office/powerpoint/2010/main" val="3110112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グループ化 2"/>
          <p:cNvGrpSpPr/>
          <p:nvPr/>
        </p:nvGrpSpPr>
        <p:grpSpPr>
          <a:xfrm>
            <a:off x="3012732" y="1977004"/>
            <a:ext cx="3817239" cy="4571510"/>
            <a:chOff x="761247" y="2743688"/>
            <a:chExt cx="5386702" cy="6451092"/>
          </a:xfrm>
        </p:grpSpPr>
        <p:sp>
          <p:nvSpPr>
            <p:cNvPr id="71" name="禁止 70"/>
            <p:cNvSpPr/>
            <p:nvPr/>
          </p:nvSpPr>
          <p:spPr bwMode="auto">
            <a:xfrm>
              <a:off x="761247" y="2743688"/>
              <a:ext cx="5386702" cy="5386688"/>
            </a:xfrm>
            <a:prstGeom prst="noSmoking">
              <a:avLst>
                <a:gd name="adj" fmla="val 8762"/>
              </a:avLst>
            </a:prstGeom>
            <a:solidFill>
              <a:srgbClr val="FF0000">
                <a:alpha val="50196"/>
              </a:srgbClr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grpSp>
          <p:nvGrpSpPr>
            <p:cNvPr id="72" name="グループ化 71"/>
            <p:cNvGrpSpPr/>
            <p:nvPr/>
          </p:nvGrpSpPr>
          <p:grpSpPr>
            <a:xfrm>
              <a:off x="1981201" y="3519384"/>
              <a:ext cx="2812694" cy="5675396"/>
              <a:chOff x="3297238" y="1484313"/>
              <a:chExt cx="1428750" cy="2882900"/>
            </a:xfrm>
            <a:solidFill>
              <a:srgbClr val="008000"/>
            </a:solidFill>
          </p:grpSpPr>
          <p:sp>
            <p:nvSpPr>
              <p:cNvPr id="77" name="AutoShape 32"/>
              <p:cNvSpPr>
                <a:spLocks noChangeArrowheads="1"/>
              </p:cNvSpPr>
              <p:nvPr/>
            </p:nvSpPr>
            <p:spPr bwMode="auto">
              <a:xfrm>
                <a:off x="3657600" y="3141663"/>
                <a:ext cx="358775" cy="1079500"/>
              </a:xfrm>
              <a:custGeom>
                <a:avLst/>
                <a:gdLst>
                  <a:gd name="G0" fmla="+- 3727 0 0"/>
                  <a:gd name="G1" fmla="+- 21600 0 3727"/>
                  <a:gd name="G2" fmla="*/ 3727 1 2"/>
                  <a:gd name="G3" fmla="+- 21600 0 G2"/>
                  <a:gd name="G4" fmla="+/ 3727 21600 2"/>
                  <a:gd name="G5" fmla="+/ G1 0 2"/>
                  <a:gd name="G6" fmla="*/ 21600 21600 3727"/>
                  <a:gd name="G7" fmla="*/ G6 1 2"/>
                  <a:gd name="G8" fmla="+- 21600 0 G7"/>
                  <a:gd name="G9" fmla="*/ 21600 1 2"/>
                  <a:gd name="G10" fmla="+- 3727 0 G9"/>
                  <a:gd name="G11" fmla="?: G10 G8 0"/>
                  <a:gd name="G12" fmla="?: G10 G7 21600"/>
                  <a:gd name="T0" fmla="*/ 19736 w 21600"/>
                  <a:gd name="T1" fmla="*/ 10800 h 21600"/>
                  <a:gd name="T2" fmla="*/ 10800 w 21600"/>
                  <a:gd name="T3" fmla="*/ 21600 h 21600"/>
                  <a:gd name="T4" fmla="*/ 1864 w 21600"/>
                  <a:gd name="T5" fmla="*/ 10800 h 21600"/>
                  <a:gd name="T6" fmla="*/ 10800 w 21600"/>
                  <a:gd name="T7" fmla="*/ 0 h 21600"/>
                  <a:gd name="T8" fmla="*/ 3664 w 21600"/>
                  <a:gd name="T9" fmla="*/ 3664 h 21600"/>
                  <a:gd name="T10" fmla="*/ 17936 w 21600"/>
                  <a:gd name="T11" fmla="*/ 17936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3727" y="21600"/>
                    </a:lnTo>
                    <a:lnTo>
                      <a:pt x="17873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8" name="AutoShape 34"/>
              <p:cNvSpPr>
                <a:spLocks noChangeArrowheads="1"/>
              </p:cNvSpPr>
              <p:nvPr/>
            </p:nvSpPr>
            <p:spPr bwMode="auto">
              <a:xfrm>
                <a:off x="4016375" y="3004382"/>
                <a:ext cx="358775" cy="1079500"/>
              </a:xfrm>
              <a:custGeom>
                <a:avLst/>
                <a:gdLst>
                  <a:gd name="G0" fmla="+- 3727 0 0"/>
                  <a:gd name="G1" fmla="+- 21600 0 3727"/>
                  <a:gd name="G2" fmla="*/ 3727 1 2"/>
                  <a:gd name="G3" fmla="+- 21600 0 G2"/>
                  <a:gd name="G4" fmla="+/ 3727 21600 2"/>
                  <a:gd name="G5" fmla="+/ G1 0 2"/>
                  <a:gd name="G6" fmla="*/ 21600 21600 3727"/>
                  <a:gd name="G7" fmla="*/ G6 1 2"/>
                  <a:gd name="G8" fmla="+- 21600 0 G7"/>
                  <a:gd name="G9" fmla="*/ 21600 1 2"/>
                  <a:gd name="G10" fmla="+- 3727 0 G9"/>
                  <a:gd name="G11" fmla="?: G10 G8 0"/>
                  <a:gd name="G12" fmla="?: G10 G7 21600"/>
                  <a:gd name="T0" fmla="*/ 19736 w 21600"/>
                  <a:gd name="T1" fmla="*/ 10800 h 21600"/>
                  <a:gd name="T2" fmla="*/ 10800 w 21600"/>
                  <a:gd name="T3" fmla="*/ 21600 h 21600"/>
                  <a:gd name="T4" fmla="*/ 1864 w 21600"/>
                  <a:gd name="T5" fmla="*/ 10800 h 21600"/>
                  <a:gd name="T6" fmla="*/ 10800 w 21600"/>
                  <a:gd name="T7" fmla="*/ 0 h 21600"/>
                  <a:gd name="T8" fmla="*/ 3664 w 21600"/>
                  <a:gd name="T9" fmla="*/ 3664 h 21600"/>
                  <a:gd name="T10" fmla="*/ 17936 w 21600"/>
                  <a:gd name="T11" fmla="*/ 17936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3727" y="21600"/>
                    </a:lnTo>
                    <a:lnTo>
                      <a:pt x="17873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9" name="Oval 29"/>
              <p:cNvSpPr>
                <a:spLocks noChangeArrowheads="1"/>
              </p:cNvSpPr>
              <p:nvPr/>
            </p:nvSpPr>
            <p:spPr bwMode="auto">
              <a:xfrm>
                <a:off x="3729038" y="1484313"/>
                <a:ext cx="576262" cy="576262"/>
              </a:xfrm>
              <a:prstGeom prst="ellipse">
                <a:avLst/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0" name="AutoShape 30"/>
              <p:cNvSpPr>
                <a:spLocks noChangeArrowheads="1"/>
              </p:cNvSpPr>
              <p:nvPr/>
            </p:nvSpPr>
            <p:spPr bwMode="auto">
              <a:xfrm>
                <a:off x="3584575" y="2060575"/>
                <a:ext cx="863600" cy="1152525"/>
              </a:xfrm>
              <a:prstGeom prst="roundRect">
                <a:avLst>
                  <a:gd name="adj" fmla="val 10847"/>
                </a:avLst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1" name="Rectangle 31"/>
              <p:cNvSpPr>
                <a:spLocks noChangeArrowheads="1"/>
              </p:cNvSpPr>
              <p:nvPr/>
            </p:nvSpPr>
            <p:spPr bwMode="auto">
              <a:xfrm>
                <a:off x="3584575" y="3068638"/>
                <a:ext cx="863600" cy="288925"/>
              </a:xfrm>
              <a:prstGeom prst="rect">
                <a:avLst/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82" name="Group 40"/>
              <p:cNvGrpSpPr>
                <a:grpSpLocks/>
              </p:cNvGrpSpPr>
              <p:nvPr/>
            </p:nvGrpSpPr>
            <p:grpSpPr bwMode="auto">
              <a:xfrm>
                <a:off x="3698875" y="4202113"/>
                <a:ext cx="276225" cy="165100"/>
                <a:chOff x="1170" y="3520"/>
                <a:chExt cx="318" cy="273"/>
              </a:xfrm>
              <a:grpFill/>
            </p:grpSpPr>
            <p:sp>
              <p:nvSpPr>
                <p:cNvPr id="91" name="AutoShape 38"/>
                <p:cNvSpPr>
                  <a:spLocks noChangeArrowheads="1"/>
                </p:cNvSpPr>
                <p:nvPr/>
              </p:nvSpPr>
              <p:spPr bwMode="auto">
                <a:xfrm>
                  <a:off x="1170" y="3702"/>
                  <a:ext cx="317" cy="91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92" name="AutoShape 39"/>
                <p:cNvSpPr>
                  <a:spLocks noChangeArrowheads="1"/>
                </p:cNvSpPr>
                <p:nvPr/>
              </p:nvSpPr>
              <p:spPr bwMode="auto">
                <a:xfrm rot="-5400000">
                  <a:off x="1215" y="3475"/>
                  <a:ext cx="227" cy="318"/>
                </a:xfrm>
                <a:prstGeom prst="flowChartDelay">
                  <a:avLst/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83" name="Group 41"/>
              <p:cNvGrpSpPr>
                <a:grpSpLocks/>
              </p:cNvGrpSpPr>
              <p:nvPr/>
            </p:nvGrpSpPr>
            <p:grpSpPr bwMode="auto">
              <a:xfrm>
                <a:off x="4057650" y="4064832"/>
                <a:ext cx="276225" cy="165100"/>
                <a:chOff x="1170" y="3293"/>
                <a:chExt cx="318" cy="273"/>
              </a:xfrm>
              <a:grpFill/>
            </p:grpSpPr>
            <p:sp>
              <p:nvSpPr>
                <p:cNvPr id="89" name="AutoShape 42"/>
                <p:cNvSpPr>
                  <a:spLocks noChangeArrowheads="1"/>
                </p:cNvSpPr>
                <p:nvPr/>
              </p:nvSpPr>
              <p:spPr bwMode="auto">
                <a:xfrm>
                  <a:off x="1170" y="3475"/>
                  <a:ext cx="317" cy="91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90" name="AutoShape 43"/>
                <p:cNvSpPr>
                  <a:spLocks noChangeArrowheads="1"/>
                </p:cNvSpPr>
                <p:nvPr/>
              </p:nvSpPr>
              <p:spPr bwMode="auto">
                <a:xfrm rot="16200000">
                  <a:off x="1215" y="3248"/>
                  <a:ext cx="227" cy="318"/>
                </a:xfrm>
                <a:prstGeom prst="flowChartDelay">
                  <a:avLst/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84" name="Oval 50"/>
              <p:cNvSpPr>
                <a:spLocks noChangeArrowheads="1"/>
              </p:cNvSpPr>
              <p:nvPr/>
            </p:nvSpPr>
            <p:spPr bwMode="auto">
              <a:xfrm>
                <a:off x="4510088" y="2997200"/>
                <a:ext cx="215900" cy="215900"/>
              </a:xfrm>
              <a:prstGeom prst="ellipse">
                <a:avLst/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5" name="AutoShape 51"/>
              <p:cNvSpPr>
                <a:spLocks noChangeArrowheads="1"/>
              </p:cNvSpPr>
              <p:nvPr/>
            </p:nvSpPr>
            <p:spPr bwMode="auto">
              <a:xfrm rot="20700000" flipH="1">
                <a:off x="4392613" y="2055813"/>
                <a:ext cx="215900" cy="1008062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86" name="Group 57"/>
              <p:cNvGrpSpPr>
                <a:grpSpLocks/>
              </p:cNvGrpSpPr>
              <p:nvPr/>
            </p:nvGrpSpPr>
            <p:grpSpPr bwMode="auto">
              <a:xfrm flipH="1">
                <a:off x="3297238" y="2055813"/>
                <a:ext cx="333375" cy="1157287"/>
                <a:chOff x="1975" y="1295"/>
                <a:chExt cx="210" cy="729"/>
              </a:xfrm>
              <a:grpFill/>
            </p:grpSpPr>
            <p:sp>
              <p:nvSpPr>
                <p:cNvPr id="87" name="Oval 55"/>
                <p:cNvSpPr>
                  <a:spLocks noChangeArrowheads="1"/>
                </p:cNvSpPr>
                <p:nvPr/>
              </p:nvSpPr>
              <p:spPr bwMode="auto">
                <a:xfrm>
                  <a:off x="2049" y="1888"/>
                  <a:ext cx="136" cy="136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8" name="AutoShape 56"/>
                <p:cNvSpPr>
                  <a:spLocks noChangeArrowheads="1"/>
                </p:cNvSpPr>
                <p:nvPr/>
              </p:nvSpPr>
              <p:spPr bwMode="auto">
                <a:xfrm rot="20700000" flipH="1">
                  <a:off x="1975" y="1295"/>
                  <a:ext cx="136" cy="635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</p:grpSp>
      <p:sp>
        <p:nvSpPr>
          <p:cNvPr id="93" name="テキスト ボックス 92"/>
          <p:cNvSpPr txBox="1"/>
          <p:nvPr/>
        </p:nvSpPr>
        <p:spPr>
          <a:xfrm>
            <a:off x="5944" y="323655"/>
            <a:ext cx="9900055" cy="2308324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defPPr>
              <a:defRPr lang="ja-JP"/>
            </a:defPPr>
            <a:lvl1pPr algn="ctr">
              <a:defRPr sz="18000" b="1" spc="5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7200" dirty="0"/>
              <a:t>関係者以外</a:t>
            </a:r>
            <a:r>
              <a:rPr lang="ja-JP" altLang="en-US" sz="7200" dirty="0" smtClean="0">
                <a:solidFill>
                  <a:schemeClr val="tx2"/>
                </a:solidFill>
              </a:rPr>
              <a:t>の入室</a:t>
            </a:r>
            <a:r>
              <a:rPr lang="ja-JP" altLang="en-US" sz="7200" dirty="0">
                <a:solidFill>
                  <a:schemeClr val="tx2"/>
                </a:solidFill>
              </a:rPr>
              <a:t>は</a:t>
            </a:r>
            <a:r>
              <a:rPr lang="en-US" altLang="ja-JP" sz="7200" dirty="0">
                <a:solidFill>
                  <a:schemeClr val="tx2"/>
                </a:solidFill>
              </a:rPr>
              <a:t/>
            </a:r>
            <a:br>
              <a:rPr lang="en-US" altLang="ja-JP" sz="7200" dirty="0">
                <a:solidFill>
                  <a:schemeClr val="tx2"/>
                </a:solidFill>
              </a:rPr>
            </a:br>
            <a:r>
              <a:rPr lang="ja-JP" altLang="en-US" sz="7200" dirty="0">
                <a:solidFill>
                  <a:schemeClr val="tx2"/>
                </a:solidFill>
              </a:rPr>
              <a:t>ご遠慮下さい</a:t>
            </a:r>
          </a:p>
        </p:txBody>
      </p:sp>
    </p:spTree>
    <p:extLst>
      <p:ext uri="{BB962C8B-B14F-4D97-AF65-F5344CB8AC3E}">
        <p14:creationId xmlns:p14="http://schemas.microsoft.com/office/powerpoint/2010/main" val="4187840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テキスト ボックス 92"/>
          <p:cNvSpPr txBox="1"/>
          <p:nvPr/>
        </p:nvSpPr>
        <p:spPr>
          <a:xfrm>
            <a:off x="5944" y="233645"/>
            <a:ext cx="9900055" cy="2308324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defPPr>
              <a:defRPr lang="ja-JP"/>
            </a:defPPr>
            <a:lvl1pPr algn="ctr">
              <a:defRPr sz="18000" b="1" spc="5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7200" dirty="0"/>
              <a:t>関係者以外</a:t>
            </a:r>
            <a:r>
              <a:rPr lang="ja-JP" altLang="en-US" sz="7200" dirty="0" smtClean="0">
                <a:solidFill>
                  <a:schemeClr val="tx2"/>
                </a:solidFill>
              </a:rPr>
              <a:t>の入室</a:t>
            </a:r>
            <a:r>
              <a:rPr lang="ja-JP" altLang="en-US" sz="7200" dirty="0">
                <a:solidFill>
                  <a:schemeClr val="tx2"/>
                </a:solidFill>
              </a:rPr>
              <a:t>は</a:t>
            </a:r>
            <a:r>
              <a:rPr lang="en-US" altLang="ja-JP" sz="7200" dirty="0">
                <a:solidFill>
                  <a:schemeClr val="tx2"/>
                </a:solidFill>
              </a:rPr>
              <a:t/>
            </a:r>
            <a:br>
              <a:rPr lang="en-US" altLang="ja-JP" sz="7200" dirty="0">
                <a:solidFill>
                  <a:schemeClr val="tx2"/>
                </a:solidFill>
              </a:rPr>
            </a:br>
            <a:r>
              <a:rPr lang="ja-JP" altLang="en-US" sz="7200" dirty="0">
                <a:solidFill>
                  <a:schemeClr val="tx2"/>
                </a:solidFill>
              </a:rPr>
              <a:t>ご遠慮下さい</a:t>
            </a:r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1297915" y="5668855"/>
            <a:ext cx="7167348" cy="1015663"/>
          </a:xfrm>
          <a:prstGeom prst="rect">
            <a:avLst/>
          </a:prstGeom>
          <a:noFill/>
        </p:spPr>
        <p:txBody>
          <a:bodyPr wrap="non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defPPr>
              <a:defRPr lang="ja-JP"/>
            </a:defPPr>
            <a:lvl1pPr algn="ctr">
              <a:defRPr sz="18000" b="1" spc="5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6000" dirty="0" smtClean="0">
                <a:solidFill>
                  <a:schemeClr val="accent6">
                    <a:lumMod val="75000"/>
                  </a:schemeClr>
                </a:solidFill>
              </a:rPr>
              <a:t>御用の方は受付まで</a:t>
            </a:r>
            <a:endParaRPr lang="ja-JP" altLang="en-US" sz="6000" dirty="0">
              <a:solidFill>
                <a:schemeClr val="accent6">
                  <a:lumMod val="75000"/>
                </a:schemeClr>
              </a:solidFill>
            </a:endParaRPr>
          </a:p>
        </p:txBody>
      </p:sp>
      <p:grpSp>
        <p:nvGrpSpPr>
          <p:cNvPr id="23" name="グループ化 22"/>
          <p:cNvGrpSpPr/>
          <p:nvPr/>
        </p:nvGrpSpPr>
        <p:grpSpPr>
          <a:xfrm>
            <a:off x="3477009" y="2610124"/>
            <a:ext cx="3027284" cy="3027276"/>
            <a:chOff x="761247" y="2743688"/>
            <a:chExt cx="5386702" cy="5386688"/>
          </a:xfrm>
        </p:grpSpPr>
        <p:sp>
          <p:nvSpPr>
            <p:cNvPr id="24" name="禁止 23"/>
            <p:cNvSpPr/>
            <p:nvPr/>
          </p:nvSpPr>
          <p:spPr bwMode="auto">
            <a:xfrm>
              <a:off x="761247" y="2743688"/>
              <a:ext cx="5386702" cy="5386688"/>
            </a:xfrm>
            <a:prstGeom prst="noSmoking">
              <a:avLst>
                <a:gd name="adj" fmla="val 8762"/>
              </a:avLst>
            </a:prstGeom>
            <a:solidFill>
              <a:srgbClr val="FF0000">
                <a:alpha val="50196"/>
              </a:srgbClr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grpSp>
          <p:nvGrpSpPr>
            <p:cNvPr id="25" name="グループ化 24"/>
            <p:cNvGrpSpPr/>
            <p:nvPr/>
          </p:nvGrpSpPr>
          <p:grpSpPr>
            <a:xfrm>
              <a:off x="2226025" y="3128428"/>
              <a:ext cx="2383309" cy="4808991"/>
              <a:chOff x="3297238" y="1484313"/>
              <a:chExt cx="1428750" cy="2882900"/>
            </a:xfrm>
            <a:solidFill>
              <a:srgbClr val="008000"/>
            </a:solidFill>
          </p:grpSpPr>
          <p:sp>
            <p:nvSpPr>
              <p:cNvPr id="26" name="AutoShape 32"/>
              <p:cNvSpPr>
                <a:spLocks noChangeArrowheads="1"/>
              </p:cNvSpPr>
              <p:nvPr/>
            </p:nvSpPr>
            <p:spPr bwMode="auto">
              <a:xfrm>
                <a:off x="3657600" y="3141663"/>
                <a:ext cx="358775" cy="1079500"/>
              </a:xfrm>
              <a:custGeom>
                <a:avLst/>
                <a:gdLst>
                  <a:gd name="G0" fmla="+- 3727 0 0"/>
                  <a:gd name="G1" fmla="+- 21600 0 3727"/>
                  <a:gd name="G2" fmla="*/ 3727 1 2"/>
                  <a:gd name="G3" fmla="+- 21600 0 G2"/>
                  <a:gd name="G4" fmla="+/ 3727 21600 2"/>
                  <a:gd name="G5" fmla="+/ G1 0 2"/>
                  <a:gd name="G6" fmla="*/ 21600 21600 3727"/>
                  <a:gd name="G7" fmla="*/ G6 1 2"/>
                  <a:gd name="G8" fmla="+- 21600 0 G7"/>
                  <a:gd name="G9" fmla="*/ 21600 1 2"/>
                  <a:gd name="G10" fmla="+- 3727 0 G9"/>
                  <a:gd name="G11" fmla="?: G10 G8 0"/>
                  <a:gd name="G12" fmla="?: G10 G7 21600"/>
                  <a:gd name="T0" fmla="*/ 19736 w 21600"/>
                  <a:gd name="T1" fmla="*/ 10800 h 21600"/>
                  <a:gd name="T2" fmla="*/ 10800 w 21600"/>
                  <a:gd name="T3" fmla="*/ 21600 h 21600"/>
                  <a:gd name="T4" fmla="*/ 1864 w 21600"/>
                  <a:gd name="T5" fmla="*/ 10800 h 21600"/>
                  <a:gd name="T6" fmla="*/ 10800 w 21600"/>
                  <a:gd name="T7" fmla="*/ 0 h 21600"/>
                  <a:gd name="T8" fmla="*/ 3664 w 21600"/>
                  <a:gd name="T9" fmla="*/ 3664 h 21600"/>
                  <a:gd name="T10" fmla="*/ 17936 w 21600"/>
                  <a:gd name="T11" fmla="*/ 17936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3727" y="21600"/>
                    </a:lnTo>
                    <a:lnTo>
                      <a:pt x="17873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7" name="AutoShape 34"/>
              <p:cNvSpPr>
                <a:spLocks noChangeArrowheads="1"/>
              </p:cNvSpPr>
              <p:nvPr/>
            </p:nvSpPr>
            <p:spPr bwMode="auto">
              <a:xfrm>
                <a:off x="4016375" y="3004382"/>
                <a:ext cx="358775" cy="1079500"/>
              </a:xfrm>
              <a:custGeom>
                <a:avLst/>
                <a:gdLst>
                  <a:gd name="G0" fmla="+- 3727 0 0"/>
                  <a:gd name="G1" fmla="+- 21600 0 3727"/>
                  <a:gd name="G2" fmla="*/ 3727 1 2"/>
                  <a:gd name="G3" fmla="+- 21600 0 G2"/>
                  <a:gd name="G4" fmla="+/ 3727 21600 2"/>
                  <a:gd name="G5" fmla="+/ G1 0 2"/>
                  <a:gd name="G6" fmla="*/ 21600 21600 3727"/>
                  <a:gd name="G7" fmla="*/ G6 1 2"/>
                  <a:gd name="G8" fmla="+- 21600 0 G7"/>
                  <a:gd name="G9" fmla="*/ 21600 1 2"/>
                  <a:gd name="G10" fmla="+- 3727 0 G9"/>
                  <a:gd name="G11" fmla="?: G10 G8 0"/>
                  <a:gd name="G12" fmla="?: G10 G7 21600"/>
                  <a:gd name="T0" fmla="*/ 19736 w 21600"/>
                  <a:gd name="T1" fmla="*/ 10800 h 21600"/>
                  <a:gd name="T2" fmla="*/ 10800 w 21600"/>
                  <a:gd name="T3" fmla="*/ 21600 h 21600"/>
                  <a:gd name="T4" fmla="*/ 1864 w 21600"/>
                  <a:gd name="T5" fmla="*/ 10800 h 21600"/>
                  <a:gd name="T6" fmla="*/ 10800 w 21600"/>
                  <a:gd name="T7" fmla="*/ 0 h 21600"/>
                  <a:gd name="T8" fmla="*/ 3664 w 21600"/>
                  <a:gd name="T9" fmla="*/ 3664 h 21600"/>
                  <a:gd name="T10" fmla="*/ 17936 w 21600"/>
                  <a:gd name="T11" fmla="*/ 17936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3727" y="21600"/>
                    </a:lnTo>
                    <a:lnTo>
                      <a:pt x="17873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" name="Oval 29"/>
              <p:cNvSpPr>
                <a:spLocks noChangeArrowheads="1"/>
              </p:cNvSpPr>
              <p:nvPr/>
            </p:nvSpPr>
            <p:spPr bwMode="auto">
              <a:xfrm>
                <a:off x="3729038" y="1484313"/>
                <a:ext cx="576262" cy="576262"/>
              </a:xfrm>
              <a:prstGeom prst="ellipse">
                <a:avLst/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" name="AutoShape 30"/>
              <p:cNvSpPr>
                <a:spLocks noChangeArrowheads="1"/>
              </p:cNvSpPr>
              <p:nvPr/>
            </p:nvSpPr>
            <p:spPr bwMode="auto">
              <a:xfrm>
                <a:off x="3584575" y="2060575"/>
                <a:ext cx="863600" cy="1152525"/>
              </a:xfrm>
              <a:prstGeom prst="roundRect">
                <a:avLst>
                  <a:gd name="adj" fmla="val 10847"/>
                </a:avLst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" name="Rectangle 31"/>
              <p:cNvSpPr>
                <a:spLocks noChangeArrowheads="1"/>
              </p:cNvSpPr>
              <p:nvPr/>
            </p:nvSpPr>
            <p:spPr bwMode="auto">
              <a:xfrm>
                <a:off x="3584575" y="3068638"/>
                <a:ext cx="863600" cy="288925"/>
              </a:xfrm>
              <a:prstGeom prst="rect">
                <a:avLst/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31" name="Group 40"/>
              <p:cNvGrpSpPr>
                <a:grpSpLocks/>
              </p:cNvGrpSpPr>
              <p:nvPr/>
            </p:nvGrpSpPr>
            <p:grpSpPr bwMode="auto">
              <a:xfrm>
                <a:off x="3698875" y="4202113"/>
                <a:ext cx="276225" cy="165100"/>
                <a:chOff x="1170" y="3520"/>
                <a:chExt cx="318" cy="273"/>
              </a:xfrm>
              <a:grpFill/>
            </p:grpSpPr>
            <p:sp>
              <p:nvSpPr>
                <p:cNvPr id="40" name="AutoShape 38"/>
                <p:cNvSpPr>
                  <a:spLocks noChangeArrowheads="1"/>
                </p:cNvSpPr>
                <p:nvPr/>
              </p:nvSpPr>
              <p:spPr bwMode="auto">
                <a:xfrm>
                  <a:off x="1170" y="3702"/>
                  <a:ext cx="317" cy="91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1" name="AutoShape 39"/>
                <p:cNvSpPr>
                  <a:spLocks noChangeArrowheads="1"/>
                </p:cNvSpPr>
                <p:nvPr/>
              </p:nvSpPr>
              <p:spPr bwMode="auto">
                <a:xfrm rot="-5400000">
                  <a:off x="1215" y="3475"/>
                  <a:ext cx="227" cy="318"/>
                </a:xfrm>
                <a:prstGeom prst="flowChartDelay">
                  <a:avLst/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32" name="Group 41"/>
              <p:cNvGrpSpPr>
                <a:grpSpLocks/>
              </p:cNvGrpSpPr>
              <p:nvPr/>
            </p:nvGrpSpPr>
            <p:grpSpPr bwMode="auto">
              <a:xfrm>
                <a:off x="4057650" y="4064832"/>
                <a:ext cx="276225" cy="165100"/>
                <a:chOff x="1170" y="3293"/>
                <a:chExt cx="318" cy="273"/>
              </a:xfrm>
              <a:grpFill/>
            </p:grpSpPr>
            <p:sp>
              <p:nvSpPr>
                <p:cNvPr id="38" name="AutoShape 42"/>
                <p:cNvSpPr>
                  <a:spLocks noChangeArrowheads="1"/>
                </p:cNvSpPr>
                <p:nvPr/>
              </p:nvSpPr>
              <p:spPr bwMode="auto">
                <a:xfrm>
                  <a:off x="1170" y="3475"/>
                  <a:ext cx="317" cy="91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9" name="AutoShape 43"/>
                <p:cNvSpPr>
                  <a:spLocks noChangeArrowheads="1"/>
                </p:cNvSpPr>
                <p:nvPr/>
              </p:nvSpPr>
              <p:spPr bwMode="auto">
                <a:xfrm rot="16200000">
                  <a:off x="1215" y="3248"/>
                  <a:ext cx="227" cy="318"/>
                </a:xfrm>
                <a:prstGeom prst="flowChartDelay">
                  <a:avLst/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33" name="Oval 50"/>
              <p:cNvSpPr>
                <a:spLocks noChangeArrowheads="1"/>
              </p:cNvSpPr>
              <p:nvPr/>
            </p:nvSpPr>
            <p:spPr bwMode="auto">
              <a:xfrm>
                <a:off x="4510088" y="2997200"/>
                <a:ext cx="215900" cy="215900"/>
              </a:xfrm>
              <a:prstGeom prst="ellipse">
                <a:avLst/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4" name="AutoShape 51"/>
              <p:cNvSpPr>
                <a:spLocks noChangeArrowheads="1"/>
              </p:cNvSpPr>
              <p:nvPr/>
            </p:nvSpPr>
            <p:spPr bwMode="auto">
              <a:xfrm rot="20700000" flipH="1">
                <a:off x="4392613" y="2055813"/>
                <a:ext cx="215900" cy="1008062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35" name="Group 57"/>
              <p:cNvGrpSpPr>
                <a:grpSpLocks/>
              </p:cNvGrpSpPr>
              <p:nvPr/>
            </p:nvGrpSpPr>
            <p:grpSpPr bwMode="auto">
              <a:xfrm flipH="1">
                <a:off x="3297238" y="2055813"/>
                <a:ext cx="333375" cy="1157287"/>
                <a:chOff x="1975" y="1295"/>
                <a:chExt cx="210" cy="729"/>
              </a:xfrm>
              <a:grpFill/>
            </p:grpSpPr>
            <p:sp>
              <p:nvSpPr>
                <p:cNvPr id="36" name="Oval 55"/>
                <p:cNvSpPr>
                  <a:spLocks noChangeArrowheads="1"/>
                </p:cNvSpPr>
                <p:nvPr/>
              </p:nvSpPr>
              <p:spPr bwMode="auto">
                <a:xfrm>
                  <a:off x="2049" y="1888"/>
                  <a:ext cx="136" cy="136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7" name="AutoShape 56"/>
                <p:cNvSpPr>
                  <a:spLocks noChangeArrowheads="1"/>
                </p:cNvSpPr>
                <p:nvPr/>
              </p:nvSpPr>
              <p:spPr bwMode="auto">
                <a:xfrm rot="20700000" flipH="1">
                  <a:off x="1975" y="1295"/>
                  <a:ext cx="136" cy="635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288175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29</Words>
  <Application>Microsoft Office PowerPoint</Application>
  <PresentationFormat>A4 210 x 297 mm</PresentationFormat>
  <Paragraphs>6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pop196_関係者以外の入室はご遠慮下さい</dc:title>
  <dc:subject>pop196_関係者以外の入室はご遠慮下さい</dc:subject>
  <dc:creator>http://www.digipot.net</dc:creator>
  <cp:lastModifiedBy/>
  <cp:revision>1</cp:revision>
  <dcterms:created xsi:type="dcterms:W3CDTF">2014-03-07T08:13:56Z</dcterms:created>
  <dcterms:modified xsi:type="dcterms:W3CDTF">2014-03-07T08:14:00Z</dcterms:modified>
  <cp:version>1</cp:version>
</cp:coreProperties>
</file>