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5" r:id="rId4"/>
    <p:sldId id="283" r:id="rId5"/>
    <p:sldId id="282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-2712" y="-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23755" y="407495"/>
            <a:ext cx="4278094" cy="8934497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ja-JP" altLang="en-US" sz="16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千円札</a:t>
            </a:r>
            <a:r>
              <a:rPr lang="ja-JP" altLang="en-US" sz="1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が</a:t>
            </a:r>
            <a:endParaRPr lang="en-US" altLang="ja-JP" sz="1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00000"/>
              </a:lnSpc>
            </a:pPr>
            <a:r>
              <a:rPr lang="ja-JP" altLang="en-US" sz="9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不足しています</a:t>
            </a:r>
            <a:endParaRPr lang="ja-JP" altLang="en-US" sz="9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グループ化 129"/>
          <p:cNvGrpSpPr/>
          <p:nvPr/>
        </p:nvGrpSpPr>
        <p:grpSpPr>
          <a:xfrm>
            <a:off x="351693" y="2838483"/>
            <a:ext cx="6106042" cy="3803260"/>
            <a:chOff x="1474514" y="908720"/>
            <a:chExt cx="6950774" cy="4329416"/>
          </a:xfrm>
        </p:grpSpPr>
        <p:sp>
          <p:nvSpPr>
            <p:cNvPr id="131" name="正方形/長方形 130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2" name="正方形/長方形 131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3" name="フレーム 132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4" name="円/楕円 133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5" name="テキスト ボックス 134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136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167" name="円/楕円 166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68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69" name="角丸四角形 168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0" name="角丸四角形 169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1" name="角丸四角形 170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2" name="角丸四角形 171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137" name="テキスト ボックス 136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8" name="テキスト ボックス 137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139" name="テキスト ボックス 138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140" name="テキスト ボックス 139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141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146" name="フリーフォーム 145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7" name="円/楕円 146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8" name="フリーフォーム 147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9" name="フリーフォーム 148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0" name="フリーフォーム 149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1" name="フリーフォーム 150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2" name="フリーフォーム 151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3" name="フリーフォーム 152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4" name="フリーフォーム 153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5" name="フリーフォーム 154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6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7" name="円/楕円 156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8" name="円/楕円 157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9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0" name="円/楕円 159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1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2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3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4" name="フリーフォーム 163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5" name="円/楕円 164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6" name="円/楕円 165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42" name="涙形 141"/>
            <p:cNvSpPr/>
            <p:nvPr/>
          </p:nvSpPr>
          <p:spPr>
            <a:xfrm rot="18900000">
              <a:off x="6033679" y="2831542"/>
              <a:ext cx="250468" cy="25046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涙形 142"/>
            <p:cNvSpPr/>
            <p:nvPr/>
          </p:nvSpPr>
          <p:spPr>
            <a:xfrm rot="18900000">
              <a:off x="6033679" y="3255877"/>
              <a:ext cx="250468" cy="25046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涙形 143"/>
            <p:cNvSpPr/>
            <p:nvPr/>
          </p:nvSpPr>
          <p:spPr>
            <a:xfrm rot="18900000">
              <a:off x="5232974" y="2831542"/>
              <a:ext cx="250468" cy="25046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涙形 144"/>
            <p:cNvSpPr/>
            <p:nvPr/>
          </p:nvSpPr>
          <p:spPr>
            <a:xfrm rot="18900000">
              <a:off x="5232974" y="3255877"/>
              <a:ext cx="250468" cy="25046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465855" y="5690623"/>
            <a:ext cx="5863218" cy="3652012"/>
            <a:chOff x="1474514" y="908720"/>
            <a:chExt cx="6950774" cy="4329416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正方形/長方形 44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フレーム 45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円/楕円 46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テキスト ボックス 47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49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94" name="円/楕円 93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95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96" name="角丸四角形 95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7" name="角丸四角形 96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8" name="角丸四角形 97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9" name="角丸四角形 98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0" name="テキスト ボックス 49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70" name="テキスト ボックス 69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72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73" name="フリーフォーム 72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フリーフォーム 76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フリーフォーム 77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フリーフォーム 79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フリーフォーム 80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2" name="フリーフォーム 81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4" name="円/楕円 83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5" name="円/楕円 84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6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7" name="円/楕円 86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8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9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0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1" name="フリーフォーム 90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2" name="円/楕円 91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3" name="円/楕円 92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2" name="角丸四角形吹き出し 1"/>
          <p:cNvSpPr/>
          <p:nvPr/>
        </p:nvSpPr>
        <p:spPr>
          <a:xfrm>
            <a:off x="473070" y="452500"/>
            <a:ext cx="5848789" cy="4950550"/>
          </a:xfrm>
          <a:prstGeom prst="wedgeRoundRectCallout">
            <a:avLst>
              <a:gd name="adj1" fmla="val 18252"/>
              <a:gd name="adj2" fmla="val 59729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5945" y="1044238"/>
            <a:ext cx="6852055" cy="390876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</a:t>
            </a:r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不足して</a:t>
            </a:r>
            <a:endParaRPr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います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542810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千円札が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不足しています</a:t>
            </a:r>
            <a:endParaRPr kumimoji="1" lang="en-US" altLang="ja-JP" sz="7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945" y="7638783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両替などは</a:t>
            </a:r>
            <a:endParaRPr kumimoji="1" lang="en-US" altLang="ja-JP" sz="6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できません</a:t>
            </a:r>
            <a:endParaRPr kumimoji="1" lang="en-US" altLang="ja-JP" sz="6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605143" y="3400244"/>
            <a:ext cx="5584642" cy="3478496"/>
            <a:chOff x="1474514" y="908720"/>
            <a:chExt cx="6950774" cy="4329416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正方形/長方形 45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フレーム 46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円/楕円 47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テキスト ボックス 48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55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117" name="円/楕円 116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18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19" name="角丸四角形 118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6" name="テキスト ボックス 55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8" name="テキスト ボックス 57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60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61" name="フリーフォーム 60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フリーフォーム 66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4" name="フリーフォーム 103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5" name="フリーフォーム 104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6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7" name="円/楕円 106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8" name="円/楕円 107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9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0" name="円/楕円 109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フリーフォーム 113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円/楕円 114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6" name="円/楕円 115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207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419699"/>
            <a:ext cx="6852055" cy="267765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</a:t>
            </a:r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不足しています</a:t>
            </a:r>
            <a:endParaRPr kumimoji="1" lang="en-US" altLang="ja-JP" sz="7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945" y="7653300"/>
            <a:ext cx="6852055" cy="175432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万札でのお支払いは</a:t>
            </a:r>
            <a:endParaRPr kumimoji="1" lang="en-US" altLang="ja-JP" sz="5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ご遠慮</a:t>
            </a:r>
            <a:r>
              <a:rPr lang="ja-JP" altLang="en-US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5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605143" y="3400244"/>
            <a:ext cx="5584642" cy="3478496"/>
            <a:chOff x="1474514" y="908720"/>
            <a:chExt cx="6950774" cy="4329416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正方形/長方形 45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フレーム 46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円/楕円 47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テキスト ボックス 48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55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117" name="円/楕円 116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18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19" name="角丸四角形 118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6" name="テキスト ボックス 55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8" name="テキスト ボックス 57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60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61" name="フリーフォーム 60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フリーフォーム 66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4" name="フリーフォーム 103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5" name="フリーフォーム 104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6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7" name="円/楕円 106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8" name="円/楕円 107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9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0" name="円/楕円 109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フリーフォーム 113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円/楕円 114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6" name="円/楕円 115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5081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/>
          <p:cNvGrpSpPr/>
          <p:nvPr/>
        </p:nvGrpSpPr>
        <p:grpSpPr>
          <a:xfrm>
            <a:off x="605143" y="2857217"/>
            <a:ext cx="5584642" cy="3478496"/>
            <a:chOff x="1474514" y="908720"/>
            <a:chExt cx="6950774" cy="4329416"/>
          </a:xfrm>
        </p:grpSpPr>
        <p:sp>
          <p:nvSpPr>
            <p:cNvPr id="46" name="正方形/長方形 45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正方形/長方形 46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フレーム 47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円/楕円 48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5" name="テキスト ボックス 54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56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119" name="円/楕円 118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20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21" name="角丸四角形 120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" name="角丸四角形 123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7" name="テキスト ボックス 56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9" name="テキスト ボックス 58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61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62" name="フリーフォーム 61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フリーフォーム 66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4" name="フリーフォーム 103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5" name="フリーフォーム 104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6" name="フリーフォーム 105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7" name="フリーフォーム 106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8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9" name="円/楕円 108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0" name="円/楕円 109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円/楕円 111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6" name="フリーフォーム 115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7" name="円/楕円 116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8" name="円/楕円 117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45" name="テキスト ボックス 44"/>
          <p:cNvSpPr txBox="1"/>
          <p:nvPr/>
        </p:nvSpPr>
        <p:spPr>
          <a:xfrm>
            <a:off x="5945" y="6888215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千円札は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使えません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乗算記号 67"/>
          <p:cNvSpPr/>
          <p:nvPr/>
        </p:nvSpPr>
        <p:spPr>
          <a:xfrm>
            <a:off x="1904316" y="4473150"/>
            <a:ext cx="2689271" cy="2689271"/>
          </a:xfrm>
          <a:prstGeom prst="mathMultiply">
            <a:avLst>
              <a:gd name="adj1" fmla="val 21825"/>
            </a:avLst>
          </a:prstGeom>
          <a:solidFill>
            <a:srgbClr val="FF0066">
              <a:alpha val="50196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945" y="445877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ありませんが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478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A4 210 x 297 mm</PresentationFormat>
  <Paragraphs>42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pop195_千円札が不足しています</dc:title>
  <dc:subject>pop195_千円札が不足しています</dc:subject>
  <dc:creator>http://www.digipot.net</dc:creator>
  <cp:lastModifiedBy/>
  <cp:revision>1</cp:revision>
  <dcterms:created xsi:type="dcterms:W3CDTF">2014-03-07T08:12:55Z</dcterms:created>
  <dcterms:modified xsi:type="dcterms:W3CDTF">2014-03-09T01:45:14Z</dcterms:modified>
  <cp:version>1</cp:version>
</cp:coreProperties>
</file>