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83" r:id="rId4"/>
    <p:sldId id="269" r:id="rId5"/>
    <p:sldId id="284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635" y="-8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332928"/>
            <a:ext cx="9900055" cy="41242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</a:t>
            </a:r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</a:t>
            </a:r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しています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332066" y="1079893"/>
            <a:ext cx="6950774" cy="4329416"/>
            <a:chOff x="1474514" y="908720"/>
            <a:chExt cx="6950774" cy="4329416"/>
          </a:xfrm>
        </p:grpSpPr>
        <p:sp>
          <p:nvSpPr>
            <p:cNvPr id="47" name="正方形/長方形 46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フレーム 48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円/楕円 49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52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22" name="円/楕円 121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23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24" name="角丸四角形 123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" name="角丸四角形 126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3" name="テキスト ボックス 52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7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58" name="フリーフォーム 57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フリーフォーム 108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フリーフォーム 109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111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7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8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9" name="フリーフォーム 118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0" name="円/楕円 119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05" name="涙形 104"/>
            <p:cNvSpPr/>
            <p:nvPr/>
          </p:nvSpPr>
          <p:spPr>
            <a:xfrm rot="18900000">
              <a:off x="6033679" y="2831542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涙形 105"/>
            <p:cNvSpPr/>
            <p:nvPr/>
          </p:nvSpPr>
          <p:spPr>
            <a:xfrm rot="18900000">
              <a:off x="6033679" y="3255877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涙形 106"/>
            <p:cNvSpPr/>
            <p:nvPr/>
          </p:nvSpPr>
          <p:spPr>
            <a:xfrm rot="18900000">
              <a:off x="5232974" y="2831542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涙形 107"/>
            <p:cNvSpPr/>
            <p:nvPr/>
          </p:nvSpPr>
          <p:spPr>
            <a:xfrm rot="18900000">
              <a:off x="5232974" y="3255877"/>
              <a:ext cx="250468" cy="25046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1943019" y="2885757"/>
            <a:ext cx="5863218" cy="3652012"/>
            <a:chOff x="1474514" y="908720"/>
            <a:chExt cx="6950774" cy="4329416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フレーム 45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49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91" name="円/楕円 90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2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3" name="角丸四角形 92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4" name="角丸四角形 93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5" name="角丸四角形 94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6" name="角丸四角形 95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0" name="テキスト ボックス 49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67" name="テキスト ボックス 66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9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70" name="フリーフォーム 69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フリーフォーム 77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4" name="円/楕円 83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5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6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フリーフォーム 87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113" name="角丸四角形吹き出し 112"/>
          <p:cNvSpPr/>
          <p:nvPr/>
        </p:nvSpPr>
        <p:spPr>
          <a:xfrm>
            <a:off x="474422" y="412865"/>
            <a:ext cx="8800410" cy="2475274"/>
          </a:xfrm>
          <a:prstGeom prst="wedgeRoundRectCallout">
            <a:avLst>
              <a:gd name="adj1" fmla="val 18772"/>
              <a:gd name="adj2" fmla="val 67733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74423" y="588673"/>
            <a:ext cx="8800410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千円札が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不足しています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08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321332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</a:t>
            </a:r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円札が不足しています</a:t>
            </a:r>
            <a:endParaRPr kumimoji="1" lang="en-US" altLang="ja-JP" sz="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945" y="5366538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両替などは</a:t>
            </a:r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kumimoji="1"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1943019" y="1451752"/>
            <a:ext cx="5863218" cy="3652012"/>
            <a:chOff x="1474514" y="908720"/>
            <a:chExt cx="6950774" cy="4329416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フレーム 45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49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16" name="円/楕円 115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7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18" name="角丸四角形 117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5" name="テキスト ボックス 54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7" name="テキスト ボックス 56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9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60" name="フリーフォーム 59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円/楕円 105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フリーフォーム 112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321332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</a:t>
            </a:r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円札が不足しています</a:t>
            </a:r>
            <a:endParaRPr kumimoji="1" lang="en-US" altLang="ja-JP" sz="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945" y="5705093"/>
            <a:ext cx="9900055" cy="76944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万札でのお支払いはご遠慮ください</a:t>
            </a:r>
            <a:endParaRPr kumimoji="1" lang="en-US" altLang="ja-JP" sz="4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1943019" y="1451752"/>
            <a:ext cx="5863218" cy="3652012"/>
            <a:chOff x="1474514" y="908720"/>
            <a:chExt cx="6950774" cy="4329416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フレーム 45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49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16" name="円/楕円 115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7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18" name="角丸四角形 117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5" name="テキスト ボックス 54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7" name="テキスト ボックス 56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9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60" name="フリーフォーム 59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円/楕円 105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フリーフォーム 112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円/楕円 114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9450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1943019" y="1451752"/>
            <a:ext cx="5863218" cy="3652012"/>
            <a:chOff x="1474514" y="908720"/>
            <a:chExt cx="6950774" cy="4329416"/>
          </a:xfrm>
        </p:grpSpPr>
        <p:sp>
          <p:nvSpPr>
            <p:cNvPr id="45" name="正方形/長方形 44"/>
            <p:cNvSpPr/>
            <p:nvPr/>
          </p:nvSpPr>
          <p:spPr bwMode="auto">
            <a:xfrm>
              <a:off x="1474514" y="1722120"/>
              <a:ext cx="6950774" cy="3516016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1646409" y="1878388"/>
              <a:ext cx="6635113" cy="321598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フレーム 46"/>
            <p:cNvSpPr/>
            <p:nvPr/>
          </p:nvSpPr>
          <p:spPr bwMode="auto">
            <a:xfrm>
              <a:off x="1646409" y="1878388"/>
              <a:ext cx="6622612" cy="3215983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4259200" y="2659725"/>
              <a:ext cx="1397030" cy="1981471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テキスト ボックス 48"/>
            <p:cNvSpPr txBox="1"/>
            <p:nvPr/>
          </p:nvSpPr>
          <p:spPr bwMode="auto">
            <a:xfrm>
              <a:off x="2115699" y="3094914"/>
              <a:ext cx="1869909" cy="612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55" name="グループ化 265"/>
            <p:cNvGrpSpPr>
              <a:grpSpLocks/>
            </p:cNvGrpSpPr>
            <p:nvPr/>
          </p:nvGrpSpPr>
          <p:grpSpPr bwMode="auto">
            <a:xfrm>
              <a:off x="3448852" y="3859724"/>
              <a:ext cx="691259" cy="691023"/>
              <a:chOff x="1262590" y="989665"/>
              <a:chExt cx="720080" cy="720080"/>
            </a:xfrm>
          </p:grpSpPr>
          <p:sp>
            <p:nvSpPr>
              <p:cNvPr id="118" name="円/楕円 117"/>
              <p:cNvSpPr/>
              <p:nvPr/>
            </p:nvSpPr>
            <p:spPr>
              <a:xfrm>
                <a:off x="1263509" y="989805"/>
                <a:ext cx="719502" cy="71974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9" name="グループ化 26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20" name="角丸四角形 119"/>
                <p:cNvSpPr/>
                <p:nvPr/>
              </p:nvSpPr>
              <p:spPr>
                <a:xfrm>
                  <a:off x="1377849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1648368" y="1117125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>
                  <a:off x="1377849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>
                <a:xfrm>
                  <a:off x="1648368" y="1384588"/>
                  <a:ext cx="223336" cy="226558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CCECFF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6" name="テキスト ボックス 55"/>
            <p:cNvSpPr txBox="1"/>
            <p:nvPr/>
          </p:nvSpPr>
          <p:spPr bwMode="auto">
            <a:xfrm>
              <a:off x="2855222" y="2309486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 bwMode="auto">
            <a:xfrm>
              <a:off x="2115699" y="3846695"/>
              <a:ext cx="1187260" cy="17615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8" name="テキスト ボックス 57"/>
            <p:cNvSpPr txBox="1"/>
            <p:nvPr/>
          </p:nvSpPr>
          <p:spPr bwMode="auto">
            <a:xfrm>
              <a:off x="1625607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 bwMode="auto">
            <a:xfrm>
              <a:off x="7097051" y="1878704"/>
              <a:ext cx="1171268" cy="604969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chemeClr val="accent2">
                      <a:lumMod val="20000"/>
                      <a:lumOff val="80000"/>
                    </a:schemeClr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1000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0" name="グループ化 20"/>
            <p:cNvGrpSpPr>
              <a:grpSpLocks/>
            </p:cNvGrpSpPr>
            <p:nvPr/>
          </p:nvGrpSpPr>
          <p:grpSpPr bwMode="auto">
            <a:xfrm>
              <a:off x="4388304" y="908720"/>
              <a:ext cx="3893218" cy="4185287"/>
              <a:chOff x="5293360" y="2115401"/>
              <a:chExt cx="2463800" cy="2649639"/>
            </a:xfrm>
          </p:grpSpPr>
          <p:sp>
            <p:nvSpPr>
              <p:cNvPr id="61" name="フリーフォーム 60"/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フリーフォーム 104"/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フリーフォーム 105"/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30"/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34"/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34"/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円/楕円 34"/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円/楕円 34"/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24" name="テキスト ボックス 23"/>
          <p:cNvSpPr txBox="1"/>
          <p:nvPr/>
        </p:nvSpPr>
        <p:spPr>
          <a:xfrm>
            <a:off x="5945" y="5398039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</a:t>
            </a:r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は使えません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945" y="320486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4" name="乗算記号 103"/>
          <p:cNvSpPr/>
          <p:nvPr/>
        </p:nvSpPr>
        <p:spPr>
          <a:xfrm>
            <a:off x="3079066" y="2688327"/>
            <a:ext cx="3169580" cy="3169578"/>
          </a:xfrm>
          <a:prstGeom prst="mathMultiply">
            <a:avLst>
              <a:gd name="adj1" fmla="val 21825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46514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A4 210 x 297 mm</PresentationFormat>
  <Paragraphs>35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pop195_千円札が不足しています</dc:title>
  <dc:subject>pop195_千円札が不足しています</dc:subject>
  <dc:creator>http://www.digipot.net</dc:creator>
  <cp:lastModifiedBy/>
  <cp:revision>1</cp:revision>
  <dcterms:created xsi:type="dcterms:W3CDTF">2014-03-07T08:13:30Z</dcterms:created>
  <dcterms:modified xsi:type="dcterms:W3CDTF">2014-03-07T08:13:32Z</dcterms:modified>
  <cp:version>1</cp:version>
</cp:coreProperties>
</file>