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82" r:id="rId5"/>
    <p:sldId id="283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-2918" y="-9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3755" y="407495"/>
            <a:ext cx="3847207" cy="910120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1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五千円札が</a:t>
            </a:r>
            <a:endParaRPr lang="en-US" altLang="ja-JP" sz="1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00000"/>
              </a:lnSpc>
            </a:pPr>
            <a:r>
              <a:rPr lang="ja-JP" altLang="en-US" sz="9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不足しています</a:t>
            </a:r>
            <a:endParaRPr lang="ja-JP" altLang="en-US" sz="9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7196"/>
          <p:cNvGrpSpPr>
            <a:grpSpLocks/>
          </p:cNvGrpSpPr>
          <p:nvPr/>
        </p:nvGrpSpPr>
        <p:grpSpPr bwMode="auto">
          <a:xfrm>
            <a:off x="408019" y="3200936"/>
            <a:ext cx="5946305" cy="3566714"/>
            <a:chOff x="4814662" y="2046471"/>
            <a:chExt cx="4081123" cy="2447902"/>
          </a:xfrm>
        </p:grpSpPr>
        <p:sp>
          <p:nvSpPr>
            <p:cNvPr id="50" name="正方形/長方形 49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フレーム 66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0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8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9" name="角丸四角形 98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1" name="テキスト ボックス 70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4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6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4" name="直線コネクタ 83"/>
              <p:cNvCxnSpPr>
                <a:stCxn id="79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/>
              <p:cNvCxnSpPr>
                <a:stCxn id="79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2" name="涙形 1"/>
          <p:cNvSpPr/>
          <p:nvPr/>
        </p:nvSpPr>
        <p:spPr>
          <a:xfrm rot="18900000">
            <a:off x="4724842" y="4622076"/>
            <a:ext cx="206898" cy="2068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涙形 103"/>
          <p:cNvSpPr/>
          <p:nvPr/>
        </p:nvSpPr>
        <p:spPr>
          <a:xfrm rot="18900000">
            <a:off x="4724842" y="4972596"/>
            <a:ext cx="206898" cy="2068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涙形 104"/>
          <p:cNvSpPr/>
          <p:nvPr/>
        </p:nvSpPr>
        <p:spPr>
          <a:xfrm rot="18900000">
            <a:off x="3970462" y="4622076"/>
            <a:ext cx="206898" cy="2068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涙形 105"/>
          <p:cNvSpPr/>
          <p:nvPr/>
        </p:nvSpPr>
        <p:spPr>
          <a:xfrm rot="18900000">
            <a:off x="3970462" y="4972596"/>
            <a:ext cx="206898" cy="20689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7196"/>
          <p:cNvGrpSpPr>
            <a:grpSpLocks/>
          </p:cNvGrpSpPr>
          <p:nvPr/>
        </p:nvGrpSpPr>
        <p:grpSpPr bwMode="auto">
          <a:xfrm>
            <a:off x="408019" y="5808654"/>
            <a:ext cx="5946305" cy="3566714"/>
            <a:chOff x="4814662" y="2046471"/>
            <a:chExt cx="4081123" cy="2447902"/>
          </a:xfrm>
        </p:grpSpPr>
        <p:sp>
          <p:nvSpPr>
            <p:cNvPr id="52" name="正方形/長方形 51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フレーム 53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7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132" name="円/楕円 131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33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34" name="角丸四角形 133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角丸四角形 134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8" name="テキスト ボックス 57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1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63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" name="フリーフォーム 117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19" name="直線コネクタ 118"/>
              <p:cNvCxnSpPr>
                <a:stCxn id="66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0" name="直線コネクタ 119"/>
              <p:cNvCxnSpPr>
                <a:stCxn id="66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1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3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5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6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7" name="フリーフォーム 126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9" name="フリーフォーム 128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0" name="フリーフォーム 129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62" name="テキスト ボックス 61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2" name="角丸四角形吹き出し 1"/>
          <p:cNvSpPr/>
          <p:nvPr/>
        </p:nvSpPr>
        <p:spPr>
          <a:xfrm>
            <a:off x="473070" y="452500"/>
            <a:ext cx="5848789" cy="4950550"/>
          </a:xfrm>
          <a:prstGeom prst="wedgeRoundRectCallout">
            <a:avLst>
              <a:gd name="adj1" fmla="val 18252"/>
              <a:gd name="adj2" fmla="val 59729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5945" y="1167348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います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42810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7196"/>
          <p:cNvGrpSpPr>
            <a:grpSpLocks/>
          </p:cNvGrpSpPr>
          <p:nvPr/>
        </p:nvGrpSpPr>
        <p:grpSpPr bwMode="auto">
          <a:xfrm>
            <a:off x="408019" y="3200936"/>
            <a:ext cx="5946305" cy="3566714"/>
            <a:chOff x="4814662" y="2046471"/>
            <a:chExt cx="4081123" cy="2447902"/>
          </a:xfrm>
        </p:grpSpPr>
        <p:sp>
          <p:nvSpPr>
            <p:cNvPr id="51" name="正方形/長方形 50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レーム 52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0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8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9" name="角丸四角形 98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1" name="テキスト ボックス 70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4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6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4" name="直線コネクタ 83"/>
              <p:cNvCxnSpPr>
                <a:stCxn id="79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/>
              <p:cNvCxnSpPr>
                <a:stCxn id="79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03" name="テキスト ボックス 102"/>
          <p:cNvSpPr txBox="1"/>
          <p:nvPr/>
        </p:nvSpPr>
        <p:spPr>
          <a:xfrm>
            <a:off x="5945" y="7023230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両替などは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508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42810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7196"/>
          <p:cNvGrpSpPr>
            <a:grpSpLocks/>
          </p:cNvGrpSpPr>
          <p:nvPr/>
        </p:nvGrpSpPr>
        <p:grpSpPr bwMode="auto">
          <a:xfrm>
            <a:off x="408019" y="3428201"/>
            <a:ext cx="5946305" cy="3566714"/>
            <a:chOff x="4814662" y="2046471"/>
            <a:chExt cx="4081123" cy="2447902"/>
          </a:xfrm>
        </p:grpSpPr>
        <p:sp>
          <p:nvSpPr>
            <p:cNvPr id="51" name="正方形/長方形 50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レーム 52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0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8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9" name="角丸四角形 98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1" name="テキスト ボックス 70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4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6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4" name="直線コネクタ 83"/>
              <p:cNvCxnSpPr>
                <a:stCxn id="79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/>
              <p:cNvCxnSpPr>
                <a:stCxn id="79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03" name="テキスト ボックス 102"/>
          <p:cNvSpPr txBox="1"/>
          <p:nvPr/>
        </p:nvSpPr>
        <p:spPr>
          <a:xfrm>
            <a:off x="5945" y="763878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</a:t>
            </a:r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千円札になります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207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7196"/>
          <p:cNvGrpSpPr>
            <a:grpSpLocks/>
          </p:cNvGrpSpPr>
          <p:nvPr/>
        </p:nvGrpSpPr>
        <p:grpSpPr bwMode="auto">
          <a:xfrm>
            <a:off x="572558" y="3084943"/>
            <a:ext cx="5617228" cy="3369326"/>
            <a:chOff x="4814662" y="2046471"/>
            <a:chExt cx="4081123" cy="2447902"/>
          </a:xfrm>
        </p:grpSpPr>
        <p:sp>
          <p:nvSpPr>
            <p:cNvPr id="52" name="正方形/長方形 51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フレーム 53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1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8" name="円/楕円 97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9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00" name="角丸四角形 99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2" name="テキスト ボックス 71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5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7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5" name="直線コネクタ 84"/>
              <p:cNvCxnSpPr>
                <a:stCxn id="80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6" name="直線コネクタ 85"/>
              <p:cNvCxnSpPr>
                <a:stCxn id="80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7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6" name="テキスト ボックス 75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5945" y="6663190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五千円札は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使えません</a:t>
            </a:r>
            <a:endParaRPr kumimoji="1" lang="en-US" altLang="ja-JP" sz="8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乗算記号 67"/>
          <p:cNvSpPr/>
          <p:nvPr/>
        </p:nvSpPr>
        <p:spPr>
          <a:xfrm>
            <a:off x="1904316" y="4473150"/>
            <a:ext cx="2689271" cy="2689271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945" y="445877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ありませんが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7834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41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pop194_五千円札が不足しています</dc:title>
  <dc:subject>pop194_五千円札が不足しています</dc:subject>
  <dc:creator>http://www.digipot.net</dc:creator>
  <cp:lastModifiedBy/>
  <cp:revision>1</cp:revision>
  <dcterms:created xsi:type="dcterms:W3CDTF">2014-03-07T08:12:26Z</dcterms:created>
  <dcterms:modified xsi:type="dcterms:W3CDTF">2014-03-07T08:12:28Z</dcterms:modified>
  <cp:version>1</cp:version>
</cp:coreProperties>
</file>