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83" r:id="rId4"/>
    <p:sldId id="269" r:id="rId5"/>
    <p:sldId id="284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635" y="-8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763815"/>
            <a:ext cx="9900055" cy="369331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五千円札が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</a:t>
            </a:r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しています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320061" y="1111127"/>
            <a:ext cx="7198525" cy="4317819"/>
            <a:chOff x="408019" y="3200936"/>
            <a:chExt cx="5946305" cy="3566714"/>
          </a:xfrm>
        </p:grpSpPr>
        <p:grpSp>
          <p:nvGrpSpPr>
            <p:cNvPr id="66" name="グループ化 7196"/>
            <p:cNvGrpSpPr>
              <a:grpSpLocks/>
            </p:cNvGrpSpPr>
            <p:nvPr/>
          </p:nvGrpSpPr>
          <p:grpSpPr bwMode="auto">
            <a:xfrm>
              <a:off x="408019" y="3200936"/>
              <a:ext cx="5946305" cy="3566714"/>
              <a:chOff x="4814662" y="2046471"/>
              <a:chExt cx="4081123" cy="2447902"/>
            </a:xfrm>
          </p:grpSpPr>
          <p:sp>
            <p:nvSpPr>
              <p:cNvPr id="67" name="正方形/長方形 66"/>
              <p:cNvSpPr/>
              <p:nvPr/>
            </p:nvSpPr>
            <p:spPr>
              <a:xfrm>
                <a:off x="4814662" y="2429987"/>
                <a:ext cx="4081123" cy="2064386"/>
              </a:xfrm>
              <a:prstGeom prst="rect">
                <a:avLst/>
              </a:prstGeom>
              <a:solidFill>
                <a:srgbClr val="F8F9CB"/>
              </a:solidFill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915588" y="2521738"/>
                <a:ext cx="3895785" cy="1888225"/>
              </a:xfrm>
              <a:prstGeom prst="rect">
                <a:avLst/>
              </a:prstGeom>
              <a:solidFill>
                <a:srgbClr val="ECC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フレーム 68"/>
              <p:cNvSpPr/>
              <p:nvPr/>
            </p:nvSpPr>
            <p:spPr>
              <a:xfrm>
                <a:off x="4915588" y="2521738"/>
                <a:ext cx="3888445" cy="1888225"/>
              </a:xfrm>
              <a:prstGeom prst="frame">
                <a:avLst>
                  <a:gd name="adj1" fmla="val 9660"/>
                </a:avLst>
              </a:prstGeom>
              <a:pattFill prst="ltUpDiag">
                <a:fgClr>
                  <a:srgbClr val="F8F9CB"/>
                </a:fgClr>
                <a:bgClr>
                  <a:schemeClr val="accent2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6449680" y="2973150"/>
                <a:ext cx="820262" cy="1178076"/>
              </a:xfrm>
              <a:prstGeom prst="ellipse">
                <a:avLst/>
              </a:prstGeom>
              <a:solidFill>
                <a:srgbClr val="F8F9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5191132" y="3235558"/>
                <a:ext cx="1097911" cy="359516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ja-JP" altLang="en-US" b="1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五千円</a:t>
                </a:r>
              </a:p>
            </p:txBody>
          </p:sp>
          <p:grpSp>
            <p:nvGrpSpPr>
              <p:cNvPr id="72" name="グループ化 451"/>
              <p:cNvGrpSpPr>
                <a:grpSpLocks/>
              </p:cNvGrpSpPr>
              <p:nvPr/>
            </p:nvGrpSpPr>
            <p:grpSpPr bwMode="auto">
              <a:xfrm>
                <a:off x="5973888" y="3684767"/>
                <a:ext cx="405870" cy="405870"/>
                <a:chOff x="1262590" y="989665"/>
                <a:chExt cx="720080" cy="720080"/>
              </a:xfrm>
            </p:grpSpPr>
            <p:sp>
              <p:nvSpPr>
                <p:cNvPr id="99" name="円/楕円 98"/>
                <p:cNvSpPr/>
                <p:nvPr/>
              </p:nvSpPr>
              <p:spPr>
                <a:xfrm>
                  <a:off x="1263509" y="990315"/>
                  <a:ext cx="719500" cy="719489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grpSp>
              <p:nvGrpSpPr>
                <p:cNvPr id="100" name="グループ化 479"/>
                <p:cNvGrpSpPr>
                  <a:grpSpLocks/>
                </p:cNvGrpSpPr>
                <p:nvPr/>
              </p:nvGrpSpPr>
              <p:grpSpPr bwMode="auto">
                <a:xfrm>
                  <a:off x="1366157" y="1095237"/>
                  <a:ext cx="512946" cy="508935"/>
                  <a:chOff x="1376369" y="1118300"/>
                  <a:chExt cx="495600" cy="491725"/>
                </a:xfrm>
              </p:grpSpPr>
              <p:sp>
                <p:nvSpPr>
                  <p:cNvPr id="101" name="角丸四角形 100"/>
                  <p:cNvSpPr/>
                  <p:nvPr/>
                </p:nvSpPr>
                <p:spPr>
                  <a:xfrm>
                    <a:off x="1377849" y="1117583"/>
                    <a:ext cx="223334" cy="226477"/>
                  </a:xfrm>
                  <a:prstGeom prst="roundRect">
                    <a:avLst/>
                  </a:prstGeom>
                  <a:pattFill prst="lgGrid">
                    <a:fgClr>
                      <a:srgbClr val="FF0000"/>
                    </a:fgClr>
                    <a:bgClr>
                      <a:srgbClr val="ECCEFE"/>
                    </a:bgClr>
                  </a:patt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>
                  <a:xfrm>
                    <a:off x="1648368" y="1117583"/>
                    <a:ext cx="223334" cy="226477"/>
                  </a:xfrm>
                  <a:prstGeom prst="roundRect">
                    <a:avLst/>
                  </a:prstGeom>
                  <a:pattFill prst="lgGrid">
                    <a:fgClr>
                      <a:srgbClr val="FF0000"/>
                    </a:fgClr>
                    <a:bgClr>
                      <a:srgbClr val="ECCEFE"/>
                    </a:bgClr>
                  </a:patt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03" name="角丸四角形 102"/>
                  <p:cNvSpPr/>
                  <p:nvPr/>
                </p:nvSpPr>
                <p:spPr>
                  <a:xfrm>
                    <a:off x="1377849" y="1384953"/>
                    <a:ext cx="223334" cy="226477"/>
                  </a:xfrm>
                  <a:prstGeom prst="roundRect">
                    <a:avLst/>
                  </a:prstGeom>
                  <a:pattFill prst="lgGrid">
                    <a:fgClr>
                      <a:srgbClr val="FF0000"/>
                    </a:fgClr>
                    <a:bgClr>
                      <a:srgbClr val="ECCEFE"/>
                    </a:bgClr>
                  </a:patt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>
                  <a:xfrm>
                    <a:off x="1648368" y="1384953"/>
                    <a:ext cx="223334" cy="226477"/>
                  </a:xfrm>
                  <a:prstGeom prst="roundRect">
                    <a:avLst/>
                  </a:prstGeom>
                  <a:pattFill prst="lgGrid">
                    <a:fgClr>
                      <a:srgbClr val="FF0000"/>
                    </a:fgClr>
                    <a:bgClr>
                      <a:srgbClr val="ECCEFE"/>
                    </a:bgClr>
                  </a:patt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/>
                  </a:p>
                </p:txBody>
              </p:sp>
            </p:grpSp>
          </p:grpSp>
          <p:sp>
            <p:nvSpPr>
              <p:cNvPr id="73" name="テキスト ボックス 72"/>
              <p:cNvSpPr txBox="1"/>
              <p:nvPr/>
            </p:nvSpPr>
            <p:spPr>
              <a:xfrm>
                <a:off x="5625340" y="2774240"/>
                <a:ext cx="697096" cy="103465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altLang="ja-JP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AA000000A</a:t>
                </a:r>
                <a:endPara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5191132" y="3677115"/>
                <a:ext cx="697096" cy="103465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ja-JP" altLang="en-US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○</a:t>
                </a:r>
                <a:r>
                  <a:rPr lang="en-US" altLang="ja-JP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×</a:t>
                </a:r>
                <a:r>
                  <a:rPr lang="ja-JP" altLang="en-US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△□銀行</a:t>
                </a:r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4903376" y="2521221"/>
                <a:ext cx="687706" cy="355327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altLang="ja-JP" b="1" dirty="0">
                    <a:ln w="38100">
                      <a:solidFill>
                        <a:schemeClr val="tx1"/>
                      </a:solidFill>
                    </a:ln>
                    <a:solidFill>
                      <a:srgbClr val="CC99FF"/>
                    </a:solidFill>
                    <a:latin typeface="Impact" panose="020B0806030902050204" pitchFamily="34" charset="0"/>
                    <a:ea typeface="HGP明朝E" panose="02020900000000000000" pitchFamily="18" charset="-128"/>
                  </a:rPr>
                  <a:t>5000</a:t>
                </a:r>
                <a:endParaRPr lang="ja-JP" altLang="en-US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endParaRPr>
              </a:p>
            </p:txBody>
          </p:sp>
          <p:grpSp>
            <p:nvGrpSpPr>
              <p:cNvPr id="76" name="グループ化 45"/>
              <p:cNvGrpSpPr>
                <a:grpSpLocks/>
              </p:cNvGrpSpPr>
              <p:nvPr/>
            </p:nvGrpSpPr>
            <p:grpSpPr bwMode="auto">
              <a:xfrm>
                <a:off x="6743697" y="2046471"/>
                <a:ext cx="1865507" cy="2355852"/>
                <a:chOff x="5008880" y="3561856"/>
                <a:chExt cx="2047240" cy="2584944"/>
              </a:xfrm>
            </p:grpSpPr>
            <p:sp>
              <p:nvSpPr>
                <p:cNvPr id="78" name="円/楕円 32"/>
                <p:cNvSpPr/>
                <p:nvPr/>
              </p:nvSpPr>
              <p:spPr>
                <a:xfrm rot="5400000">
                  <a:off x="5405248" y="3549642"/>
                  <a:ext cx="1163775" cy="1530490"/>
                </a:xfrm>
                <a:custGeom>
                  <a:avLst/>
                  <a:gdLst>
                    <a:gd name="connsiteX0" fmla="*/ 0 w 1164167"/>
                    <a:gd name="connsiteY0" fmla="*/ 765085 h 1530170"/>
                    <a:gd name="connsiteX1" fmla="*/ 582084 w 1164167"/>
                    <a:gd name="connsiteY1" fmla="*/ 0 h 1530170"/>
                    <a:gd name="connsiteX2" fmla="*/ 1164168 w 1164167"/>
                    <a:gd name="connsiteY2" fmla="*/ 765085 h 1530170"/>
                    <a:gd name="connsiteX3" fmla="*/ 582084 w 1164167"/>
                    <a:gd name="connsiteY3" fmla="*/ 1530170 h 1530170"/>
                    <a:gd name="connsiteX4" fmla="*/ 0 w 1164167"/>
                    <a:gd name="connsiteY4" fmla="*/ 765085 h 1530170"/>
                    <a:gd name="connsiteX0" fmla="*/ 0 w 1164168"/>
                    <a:gd name="connsiteY0" fmla="*/ 765085 h 1530170"/>
                    <a:gd name="connsiteX1" fmla="*/ 582084 w 1164168"/>
                    <a:gd name="connsiteY1" fmla="*/ 0 h 1530170"/>
                    <a:gd name="connsiteX2" fmla="*/ 1164168 w 1164168"/>
                    <a:gd name="connsiteY2" fmla="*/ 765085 h 1530170"/>
                    <a:gd name="connsiteX3" fmla="*/ 582084 w 1164168"/>
                    <a:gd name="connsiteY3" fmla="*/ 1530170 h 1530170"/>
                    <a:gd name="connsiteX4" fmla="*/ 0 w 1164168"/>
                    <a:gd name="connsiteY4" fmla="*/ 765085 h 1530170"/>
                    <a:gd name="connsiteX0" fmla="*/ 0 w 1164168"/>
                    <a:gd name="connsiteY0" fmla="*/ 765085 h 1530170"/>
                    <a:gd name="connsiteX1" fmla="*/ 582084 w 1164168"/>
                    <a:gd name="connsiteY1" fmla="*/ 0 h 1530170"/>
                    <a:gd name="connsiteX2" fmla="*/ 1164168 w 1164168"/>
                    <a:gd name="connsiteY2" fmla="*/ 765085 h 1530170"/>
                    <a:gd name="connsiteX3" fmla="*/ 582084 w 1164168"/>
                    <a:gd name="connsiteY3" fmla="*/ 1530170 h 1530170"/>
                    <a:gd name="connsiteX4" fmla="*/ 0 w 1164168"/>
                    <a:gd name="connsiteY4" fmla="*/ 765085 h 1530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4168" h="1530170">
                      <a:moveTo>
                        <a:pt x="0" y="765085"/>
                      </a:moveTo>
                      <a:cubicBezTo>
                        <a:pt x="0" y="342540"/>
                        <a:pt x="311408" y="0"/>
                        <a:pt x="582084" y="0"/>
                      </a:cubicBezTo>
                      <a:cubicBezTo>
                        <a:pt x="852760" y="0"/>
                        <a:pt x="1164168" y="342540"/>
                        <a:pt x="1164168" y="765085"/>
                      </a:cubicBezTo>
                      <a:cubicBezTo>
                        <a:pt x="1164168" y="1187630"/>
                        <a:pt x="832437" y="1530170"/>
                        <a:pt x="582084" y="1530170"/>
                      </a:cubicBezTo>
                      <a:cubicBezTo>
                        <a:pt x="331731" y="1530170"/>
                        <a:pt x="0" y="1187630"/>
                        <a:pt x="0" y="76508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9" name="円/楕円 78"/>
                <p:cNvSpPr/>
                <p:nvPr/>
              </p:nvSpPr>
              <p:spPr>
                <a:xfrm rot="900000">
                  <a:off x="6393925" y="4419587"/>
                  <a:ext cx="269850" cy="360407"/>
                </a:xfrm>
                <a:prstGeom prst="ellipse">
                  <a:avLst/>
                </a:prstGeom>
                <a:solidFill>
                  <a:srgbClr val="B9A1B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0" name="円/楕円 79"/>
                <p:cNvSpPr/>
                <p:nvPr/>
              </p:nvSpPr>
              <p:spPr>
                <a:xfrm rot="900000">
                  <a:off x="6434201" y="4494084"/>
                  <a:ext cx="159091" cy="209399"/>
                </a:xfrm>
                <a:prstGeom prst="ellipse">
                  <a:avLst/>
                </a:prstGeom>
                <a:solidFill>
                  <a:srgbClr val="7C5E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1" name="フリーフォーム 80"/>
                <p:cNvSpPr/>
                <p:nvPr/>
              </p:nvSpPr>
              <p:spPr>
                <a:xfrm>
                  <a:off x="5008428" y="5359868"/>
                  <a:ext cx="2048038" cy="787260"/>
                </a:xfrm>
                <a:custGeom>
                  <a:avLst/>
                  <a:gdLst>
                    <a:gd name="connsiteX0" fmla="*/ 2047240 w 2047240"/>
                    <a:gd name="connsiteY0" fmla="*/ 787400 h 787400"/>
                    <a:gd name="connsiteX1" fmla="*/ 0 w 2047240"/>
                    <a:gd name="connsiteY1" fmla="*/ 787400 h 787400"/>
                    <a:gd name="connsiteX2" fmla="*/ 45720 w 2047240"/>
                    <a:gd name="connsiteY2" fmla="*/ 457200 h 787400"/>
                    <a:gd name="connsiteX3" fmla="*/ 132080 w 2047240"/>
                    <a:gd name="connsiteY3" fmla="*/ 269240 h 787400"/>
                    <a:gd name="connsiteX4" fmla="*/ 238760 w 2047240"/>
                    <a:gd name="connsiteY4" fmla="*/ 167640 h 787400"/>
                    <a:gd name="connsiteX5" fmla="*/ 320040 w 2047240"/>
                    <a:gd name="connsiteY5" fmla="*/ 0 h 787400"/>
                    <a:gd name="connsiteX6" fmla="*/ 1600200 w 2047240"/>
                    <a:gd name="connsiteY6" fmla="*/ 0 h 787400"/>
                    <a:gd name="connsiteX7" fmla="*/ 1803400 w 2047240"/>
                    <a:gd name="connsiteY7" fmla="*/ 177800 h 787400"/>
                    <a:gd name="connsiteX8" fmla="*/ 1971040 w 2047240"/>
                    <a:gd name="connsiteY8" fmla="*/ 330200 h 787400"/>
                    <a:gd name="connsiteX9" fmla="*/ 2006600 w 2047240"/>
                    <a:gd name="connsiteY9" fmla="*/ 604520 h 787400"/>
                    <a:gd name="connsiteX10" fmla="*/ 2047240 w 2047240"/>
                    <a:gd name="connsiteY10" fmla="*/ 787400 h 787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47240" h="787400">
                      <a:moveTo>
                        <a:pt x="2047240" y="787400"/>
                      </a:moveTo>
                      <a:lnTo>
                        <a:pt x="0" y="787400"/>
                      </a:lnTo>
                      <a:lnTo>
                        <a:pt x="45720" y="457200"/>
                      </a:lnTo>
                      <a:lnTo>
                        <a:pt x="132080" y="269240"/>
                      </a:lnTo>
                      <a:lnTo>
                        <a:pt x="238760" y="167640"/>
                      </a:lnTo>
                      <a:lnTo>
                        <a:pt x="320040" y="0"/>
                      </a:lnTo>
                      <a:lnTo>
                        <a:pt x="1600200" y="0"/>
                      </a:lnTo>
                      <a:lnTo>
                        <a:pt x="1803400" y="177800"/>
                      </a:lnTo>
                      <a:lnTo>
                        <a:pt x="1971040" y="330200"/>
                      </a:lnTo>
                      <a:lnTo>
                        <a:pt x="2006600" y="604520"/>
                      </a:lnTo>
                      <a:lnTo>
                        <a:pt x="2047240" y="787400"/>
                      </a:lnTo>
                      <a:close/>
                    </a:path>
                  </a:pathLst>
                </a:custGeom>
                <a:solidFill>
                  <a:srgbClr val="7C5E7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5672983" y="4959192"/>
                  <a:ext cx="630321" cy="712762"/>
                </a:xfrm>
                <a:prstGeom prst="roundRect">
                  <a:avLst/>
                </a:prstGeom>
                <a:solidFill>
                  <a:srgbClr val="B9A1B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3" name="円/楕円 82"/>
                <p:cNvSpPr/>
                <p:nvPr/>
              </p:nvSpPr>
              <p:spPr>
                <a:xfrm>
                  <a:off x="5463548" y="3879981"/>
                  <a:ext cx="1020999" cy="1349013"/>
                </a:xfrm>
                <a:prstGeom prst="ellipse">
                  <a:avLst/>
                </a:prstGeom>
                <a:solidFill>
                  <a:srgbClr val="B9A1B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4" name="円/楕円 5"/>
                <p:cNvSpPr/>
                <p:nvPr/>
              </p:nvSpPr>
              <p:spPr>
                <a:xfrm>
                  <a:off x="5590418" y="3561856"/>
                  <a:ext cx="757190" cy="406717"/>
                </a:xfrm>
                <a:custGeom>
                  <a:avLst/>
                  <a:gdLst>
                    <a:gd name="connsiteX0" fmla="*/ 0 w 630070"/>
                    <a:gd name="connsiteY0" fmla="*/ 208122 h 416244"/>
                    <a:gd name="connsiteX1" fmla="*/ 315035 w 630070"/>
                    <a:gd name="connsiteY1" fmla="*/ 0 h 416244"/>
                    <a:gd name="connsiteX2" fmla="*/ 630070 w 630070"/>
                    <a:gd name="connsiteY2" fmla="*/ 208122 h 416244"/>
                    <a:gd name="connsiteX3" fmla="*/ 315035 w 630070"/>
                    <a:gd name="connsiteY3" fmla="*/ 416244 h 416244"/>
                    <a:gd name="connsiteX4" fmla="*/ 0 w 630070"/>
                    <a:gd name="connsiteY4" fmla="*/ 208122 h 416244"/>
                    <a:gd name="connsiteX0" fmla="*/ 3 w 630073"/>
                    <a:gd name="connsiteY0" fmla="*/ 208122 h 324804"/>
                    <a:gd name="connsiteX1" fmla="*/ 315038 w 630073"/>
                    <a:gd name="connsiteY1" fmla="*/ 0 h 324804"/>
                    <a:gd name="connsiteX2" fmla="*/ 630073 w 630073"/>
                    <a:gd name="connsiteY2" fmla="*/ 208122 h 324804"/>
                    <a:gd name="connsiteX3" fmla="*/ 309958 w 630073"/>
                    <a:gd name="connsiteY3" fmla="*/ 324804 h 324804"/>
                    <a:gd name="connsiteX4" fmla="*/ 3 w 630073"/>
                    <a:gd name="connsiteY4" fmla="*/ 208122 h 324804"/>
                    <a:gd name="connsiteX0" fmla="*/ 3 w 630073"/>
                    <a:gd name="connsiteY0" fmla="*/ 208122 h 330345"/>
                    <a:gd name="connsiteX1" fmla="*/ 315038 w 630073"/>
                    <a:gd name="connsiteY1" fmla="*/ 0 h 330345"/>
                    <a:gd name="connsiteX2" fmla="*/ 630073 w 630073"/>
                    <a:gd name="connsiteY2" fmla="*/ 208122 h 330345"/>
                    <a:gd name="connsiteX3" fmla="*/ 309958 w 630073"/>
                    <a:gd name="connsiteY3" fmla="*/ 324804 h 330345"/>
                    <a:gd name="connsiteX4" fmla="*/ 3 w 630073"/>
                    <a:gd name="connsiteY4" fmla="*/ 208122 h 330345"/>
                    <a:gd name="connsiteX0" fmla="*/ 3 w 630201"/>
                    <a:gd name="connsiteY0" fmla="*/ 208122 h 334393"/>
                    <a:gd name="connsiteX1" fmla="*/ 315038 w 630201"/>
                    <a:gd name="connsiteY1" fmla="*/ 0 h 334393"/>
                    <a:gd name="connsiteX2" fmla="*/ 630073 w 630201"/>
                    <a:gd name="connsiteY2" fmla="*/ 208122 h 334393"/>
                    <a:gd name="connsiteX3" fmla="*/ 309958 w 630201"/>
                    <a:gd name="connsiteY3" fmla="*/ 324804 h 334393"/>
                    <a:gd name="connsiteX4" fmla="*/ 3 w 630201"/>
                    <a:gd name="connsiteY4" fmla="*/ 208122 h 334393"/>
                    <a:gd name="connsiteX0" fmla="*/ 0 w 630070"/>
                    <a:gd name="connsiteY0" fmla="*/ 238602 h 355284"/>
                    <a:gd name="connsiteX1" fmla="*/ 309955 w 630070"/>
                    <a:gd name="connsiteY1" fmla="*/ 0 h 355284"/>
                    <a:gd name="connsiteX2" fmla="*/ 630070 w 630070"/>
                    <a:gd name="connsiteY2" fmla="*/ 238602 h 355284"/>
                    <a:gd name="connsiteX3" fmla="*/ 309955 w 630070"/>
                    <a:gd name="connsiteY3" fmla="*/ 355284 h 355284"/>
                    <a:gd name="connsiteX4" fmla="*/ 0 w 630070"/>
                    <a:gd name="connsiteY4" fmla="*/ 238602 h 355284"/>
                    <a:gd name="connsiteX0" fmla="*/ 0 w 630070"/>
                    <a:gd name="connsiteY0" fmla="*/ 238602 h 355408"/>
                    <a:gd name="connsiteX1" fmla="*/ 309955 w 630070"/>
                    <a:gd name="connsiteY1" fmla="*/ 0 h 355408"/>
                    <a:gd name="connsiteX2" fmla="*/ 630070 w 630070"/>
                    <a:gd name="connsiteY2" fmla="*/ 238602 h 355408"/>
                    <a:gd name="connsiteX3" fmla="*/ 309955 w 630070"/>
                    <a:gd name="connsiteY3" fmla="*/ 355284 h 355408"/>
                    <a:gd name="connsiteX4" fmla="*/ 0 w 630070"/>
                    <a:gd name="connsiteY4" fmla="*/ 238602 h 355408"/>
                    <a:gd name="connsiteX0" fmla="*/ 0 w 630070"/>
                    <a:gd name="connsiteY0" fmla="*/ 238602 h 355408"/>
                    <a:gd name="connsiteX1" fmla="*/ 309955 w 630070"/>
                    <a:gd name="connsiteY1" fmla="*/ 0 h 355408"/>
                    <a:gd name="connsiteX2" fmla="*/ 630070 w 630070"/>
                    <a:gd name="connsiteY2" fmla="*/ 238602 h 355408"/>
                    <a:gd name="connsiteX3" fmla="*/ 309955 w 630070"/>
                    <a:gd name="connsiteY3" fmla="*/ 355284 h 355408"/>
                    <a:gd name="connsiteX4" fmla="*/ 0 w 630070"/>
                    <a:gd name="connsiteY4" fmla="*/ 238602 h 355408"/>
                    <a:gd name="connsiteX0" fmla="*/ 0 w 630070"/>
                    <a:gd name="connsiteY0" fmla="*/ 238602 h 289244"/>
                    <a:gd name="connsiteX1" fmla="*/ 309955 w 630070"/>
                    <a:gd name="connsiteY1" fmla="*/ 0 h 289244"/>
                    <a:gd name="connsiteX2" fmla="*/ 630070 w 630070"/>
                    <a:gd name="connsiteY2" fmla="*/ 238602 h 289244"/>
                    <a:gd name="connsiteX3" fmla="*/ 309955 w 630070"/>
                    <a:gd name="connsiteY3" fmla="*/ 289244 h 289244"/>
                    <a:gd name="connsiteX4" fmla="*/ 0 w 630070"/>
                    <a:gd name="connsiteY4" fmla="*/ 238602 h 289244"/>
                    <a:gd name="connsiteX0" fmla="*/ 0 w 630070"/>
                    <a:gd name="connsiteY0" fmla="*/ 238602 h 317194"/>
                    <a:gd name="connsiteX1" fmla="*/ 309955 w 630070"/>
                    <a:gd name="connsiteY1" fmla="*/ 0 h 317194"/>
                    <a:gd name="connsiteX2" fmla="*/ 630070 w 630070"/>
                    <a:gd name="connsiteY2" fmla="*/ 238602 h 317194"/>
                    <a:gd name="connsiteX3" fmla="*/ 309955 w 630070"/>
                    <a:gd name="connsiteY3" fmla="*/ 289244 h 317194"/>
                    <a:gd name="connsiteX4" fmla="*/ 0 w 630070"/>
                    <a:gd name="connsiteY4" fmla="*/ 238602 h 317194"/>
                    <a:gd name="connsiteX0" fmla="*/ 0 w 630070"/>
                    <a:gd name="connsiteY0" fmla="*/ 238602 h 317194"/>
                    <a:gd name="connsiteX1" fmla="*/ 309955 w 630070"/>
                    <a:gd name="connsiteY1" fmla="*/ 0 h 317194"/>
                    <a:gd name="connsiteX2" fmla="*/ 630070 w 630070"/>
                    <a:gd name="connsiteY2" fmla="*/ 238602 h 317194"/>
                    <a:gd name="connsiteX3" fmla="*/ 309955 w 630070"/>
                    <a:gd name="connsiteY3" fmla="*/ 289244 h 317194"/>
                    <a:gd name="connsiteX4" fmla="*/ 0 w 630070"/>
                    <a:gd name="connsiteY4" fmla="*/ 238602 h 317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0" h="317194">
                      <a:moveTo>
                        <a:pt x="0" y="238602"/>
                      </a:moveTo>
                      <a:cubicBezTo>
                        <a:pt x="0" y="98955"/>
                        <a:pt x="135966" y="0"/>
                        <a:pt x="309955" y="0"/>
                      </a:cubicBezTo>
                      <a:cubicBezTo>
                        <a:pt x="483944" y="0"/>
                        <a:pt x="630070" y="98955"/>
                        <a:pt x="630070" y="238602"/>
                      </a:cubicBezTo>
                      <a:cubicBezTo>
                        <a:pt x="630070" y="378249"/>
                        <a:pt x="483944" y="289244"/>
                        <a:pt x="309955" y="289244"/>
                      </a:cubicBezTo>
                      <a:cubicBezTo>
                        <a:pt x="135966" y="289244"/>
                        <a:pt x="0" y="378249"/>
                        <a:pt x="0" y="23860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5" name="フリーフォーム 84"/>
                <p:cNvSpPr/>
                <p:nvPr/>
              </p:nvSpPr>
              <p:spPr>
                <a:xfrm>
                  <a:off x="5542087" y="5186711"/>
                  <a:ext cx="479285" cy="849677"/>
                </a:xfrm>
                <a:custGeom>
                  <a:avLst/>
                  <a:gdLst>
                    <a:gd name="connsiteX0" fmla="*/ 477520 w 477520"/>
                    <a:gd name="connsiteY0" fmla="*/ 472440 h 848360"/>
                    <a:gd name="connsiteX1" fmla="*/ 116840 w 477520"/>
                    <a:gd name="connsiteY1" fmla="*/ 0 h 848360"/>
                    <a:gd name="connsiteX2" fmla="*/ 0 w 477520"/>
                    <a:gd name="connsiteY2" fmla="*/ 71120 h 848360"/>
                    <a:gd name="connsiteX3" fmla="*/ 223520 w 477520"/>
                    <a:gd name="connsiteY3" fmla="*/ 848360 h 848360"/>
                    <a:gd name="connsiteX4" fmla="*/ 477520 w 477520"/>
                    <a:gd name="connsiteY4" fmla="*/ 472440 h 8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520" h="848360">
                      <a:moveTo>
                        <a:pt x="477520" y="472440"/>
                      </a:moveTo>
                      <a:lnTo>
                        <a:pt x="116840" y="0"/>
                      </a:lnTo>
                      <a:lnTo>
                        <a:pt x="0" y="71120"/>
                      </a:lnTo>
                      <a:lnTo>
                        <a:pt x="223520" y="848360"/>
                      </a:lnTo>
                      <a:lnTo>
                        <a:pt x="477520" y="47244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cxnSp>
              <p:nvCxnSpPr>
                <p:cNvPr id="86" name="直線コネクタ 85"/>
                <p:cNvCxnSpPr>
                  <a:stCxn id="81" idx="4"/>
                </p:cNvCxnSpPr>
                <p:nvPr/>
              </p:nvCxnSpPr>
              <p:spPr>
                <a:xfrm flipH="1">
                  <a:off x="5221891" y="5526985"/>
                  <a:ext cx="26180" cy="620143"/>
                </a:xfrm>
                <a:prstGeom prst="line">
                  <a:avLst/>
                </a:prstGeom>
                <a:no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87" name="直線コネクタ 86"/>
                <p:cNvCxnSpPr>
                  <a:stCxn id="81" idx="7"/>
                </p:cNvCxnSpPr>
                <p:nvPr/>
              </p:nvCxnSpPr>
              <p:spPr>
                <a:xfrm flipH="1">
                  <a:off x="6798700" y="5537052"/>
                  <a:ext cx="14096" cy="610077"/>
                </a:xfrm>
                <a:prstGeom prst="line">
                  <a:avLst/>
                </a:prstGeom>
                <a:noFill/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88" name="円/楕円 27"/>
                <p:cNvSpPr/>
                <p:nvPr/>
              </p:nvSpPr>
              <p:spPr>
                <a:xfrm>
                  <a:off x="5542087" y="4463883"/>
                  <a:ext cx="239642" cy="106712"/>
                </a:xfrm>
                <a:custGeom>
                  <a:avLst/>
                  <a:gdLst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760" h="90010">
                      <a:moveTo>
                        <a:pt x="0" y="45005"/>
                      </a:moveTo>
                      <a:cubicBezTo>
                        <a:pt x="0" y="31579"/>
                        <a:pt x="53448" y="0"/>
                        <a:pt x="119380" y="0"/>
                      </a:cubicBezTo>
                      <a:cubicBezTo>
                        <a:pt x="185312" y="0"/>
                        <a:pt x="238760" y="31579"/>
                        <a:pt x="238760" y="45005"/>
                      </a:cubicBezTo>
                      <a:cubicBezTo>
                        <a:pt x="238760" y="58431"/>
                        <a:pt x="185312" y="90010"/>
                        <a:pt x="119380" y="90010"/>
                      </a:cubicBezTo>
                      <a:cubicBezTo>
                        <a:pt x="53448" y="90010"/>
                        <a:pt x="0" y="58431"/>
                        <a:pt x="0" y="45005"/>
                      </a:cubicBezTo>
                      <a:close/>
                    </a:path>
                  </a:pathLst>
                </a:custGeom>
                <a:solidFill>
                  <a:srgbClr val="B9A1B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>
                <a:xfrm>
                  <a:off x="5628680" y="4477976"/>
                  <a:ext cx="64442" cy="6443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0" name="円/楕円 27"/>
                <p:cNvSpPr/>
                <p:nvPr/>
              </p:nvSpPr>
              <p:spPr>
                <a:xfrm>
                  <a:off x="6055606" y="4463883"/>
                  <a:ext cx="239643" cy="106712"/>
                </a:xfrm>
                <a:custGeom>
                  <a:avLst/>
                  <a:gdLst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760" h="90010">
                      <a:moveTo>
                        <a:pt x="0" y="45005"/>
                      </a:moveTo>
                      <a:cubicBezTo>
                        <a:pt x="0" y="31579"/>
                        <a:pt x="53448" y="0"/>
                        <a:pt x="119380" y="0"/>
                      </a:cubicBezTo>
                      <a:cubicBezTo>
                        <a:pt x="185312" y="0"/>
                        <a:pt x="238760" y="31579"/>
                        <a:pt x="238760" y="45005"/>
                      </a:cubicBezTo>
                      <a:cubicBezTo>
                        <a:pt x="238760" y="58431"/>
                        <a:pt x="185312" y="90010"/>
                        <a:pt x="119380" y="90010"/>
                      </a:cubicBezTo>
                      <a:cubicBezTo>
                        <a:pt x="53448" y="90010"/>
                        <a:pt x="0" y="58431"/>
                        <a:pt x="0" y="45005"/>
                      </a:cubicBezTo>
                      <a:close/>
                    </a:path>
                  </a:pathLst>
                </a:custGeom>
                <a:solidFill>
                  <a:srgbClr val="B9A1B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6142200" y="4477976"/>
                  <a:ext cx="66455" cy="6443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2" name="円/楕円 29"/>
                <p:cNvSpPr/>
                <p:nvPr/>
              </p:nvSpPr>
              <p:spPr>
                <a:xfrm>
                  <a:off x="6021372" y="4353142"/>
                  <a:ext cx="273877" cy="62418"/>
                </a:xfrm>
                <a:custGeom>
                  <a:avLst/>
                  <a:gdLst>
                    <a:gd name="connsiteX0" fmla="*/ 0 w 275590"/>
                    <a:gd name="connsiteY0" fmla="*/ 22860 h 45719"/>
                    <a:gd name="connsiteX1" fmla="*/ 137795 w 275590"/>
                    <a:gd name="connsiteY1" fmla="*/ 0 h 45719"/>
                    <a:gd name="connsiteX2" fmla="*/ 275590 w 275590"/>
                    <a:gd name="connsiteY2" fmla="*/ 22860 h 45719"/>
                    <a:gd name="connsiteX3" fmla="*/ 137795 w 275590"/>
                    <a:gd name="connsiteY3" fmla="*/ 45720 h 45719"/>
                    <a:gd name="connsiteX4" fmla="*/ 0 w 275590"/>
                    <a:gd name="connsiteY4" fmla="*/ 22860 h 45719"/>
                    <a:gd name="connsiteX0" fmla="*/ 374 w 275964"/>
                    <a:gd name="connsiteY0" fmla="*/ 59055 h 81915"/>
                    <a:gd name="connsiteX1" fmla="*/ 174364 w 275964"/>
                    <a:gd name="connsiteY1" fmla="*/ 0 h 81915"/>
                    <a:gd name="connsiteX2" fmla="*/ 275964 w 275964"/>
                    <a:gd name="connsiteY2" fmla="*/ 59055 h 81915"/>
                    <a:gd name="connsiteX3" fmla="*/ 138169 w 275964"/>
                    <a:gd name="connsiteY3" fmla="*/ 81915 h 81915"/>
                    <a:gd name="connsiteX4" fmla="*/ 374 w 275964"/>
                    <a:gd name="connsiteY4" fmla="*/ 59055 h 81915"/>
                    <a:gd name="connsiteX0" fmla="*/ 14 w 275604"/>
                    <a:gd name="connsiteY0" fmla="*/ 59055 h 61212"/>
                    <a:gd name="connsiteX1" fmla="*/ 174004 w 275604"/>
                    <a:gd name="connsiteY1" fmla="*/ 0 h 61212"/>
                    <a:gd name="connsiteX2" fmla="*/ 275604 w 275604"/>
                    <a:gd name="connsiteY2" fmla="*/ 59055 h 61212"/>
                    <a:gd name="connsiteX3" fmla="*/ 166384 w 275604"/>
                    <a:gd name="connsiteY3" fmla="*/ 24765 h 61212"/>
                    <a:gd name="connsiteX4" fmla="*/ 14 w 275604"/>
                    <a:gd name="connsiteY4" fmla="*/ 59055 h 6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604" h="61212">
                      <a:moveTo>
                        <a:pt x="14" y="59055"/>
                      </a:moveTo>
                      <a:cubicBezTo>
                        <a:pt x="1284" y="54928"/>
                        <a:pt x="97902" y="0"/>
                        <a:pt x="174004" y="0"/>
                      </a:cubicBezTo>
                      <a:cubicBezTo>
                        <a:pt x="250106" y="0"/>
                        <a:pt x="275604" y="46430"/>
                        <a:pt x="275604" y="59055"/>
                      </a:cubicBezTo>
                      <a:cubicBezTo>
                        <a:pt x="275604" y="71680"/>
                        <a:pt x="242486" y="24765"/>
                        <a:pt x="166384" y="24765"/>
                      </a:cubicBezTo>
                      <a:cubicBezTo>
                        <a:pt x="90282" y="24765"/>
                        <a:pt x="-1256" y="63182"/>
                        <a:pt x="14" y="59055"/>
                      </a:cubicBezTo>
                      <a:close/>
                    </a:path>
                  </a:pathLst>
                </a:custGeom>
                <a:solidFill>
                  <a:srgbClr val="48364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3" name="円/楕円 29"/>
                <p:cNvSpPr/>
                <p:nvPr/>
              </p:nvSpPr>
              <p:spPr>
                <a:xfrm flipH="1">
                  <a:off x="5536045" y="4353142"/>
                  <a:ext cx="275892" cy="62418"/>
                </a:xfrm>
                <a:custGeom>
                  <a:avLst/>
                  <a:gdLst>
                    <a:gd name="connsiteX0" fmla="*/ 0 w 275590"/>
                    <a:gd name="connsiteY0" fmla="*/ 22860 h 45719"/>
                    <a:gd name="connsiteX1" fmla="*/ 137795 w 275590"/>
                    <a:gd name="connsiteY1" fmla="*/ 0 h 45719"/>
                    <a:gd name="connsiteX2" fmla="*/ 275590 w 275590"/>
                    <a:gd name="connsiteY2" fmla="*/ 22860 h 45719"/>
                    <a:gd name="connsiteX3" fmla="*/ 137795 w 275590"/>
                    <a:gd name="connsiteY3" fmla="*/ 45720 h 45719"/>
                    <a:gd name="connsiteX4" fmla="*/ 0 w 275590"/>
                    <a:gd name="connsiteY4" fmla="*/ 22860 h 45719"/>
                    <a:gd name="connsiteX0" fmla="*/ 374 w 275964"/>
                    <a:gd name="connsiteY0" fmla="*/ 59055 h 81915"/>
                    <a:gd name="connsiteX1" fmla="*/ 174364 w 275964"/>
                    <a:gd name="connsiteY1" fmla="*/ 0 h 81915"/>
                    <a:gd name="connsiteX2" fmla="*/ 275964 w 275964"/>
                    <a:gd name="connsiteY2" fmla="*/ 59055 h 81915"/>
                    <a:gd name="connsiteX3" fmla="*/ 138169 w 275964"/>
                    <a:gd name="connsiteY3" fmla="*/ 81915 h 81915"/>
                    <a:gd name="connsiteX4" fmla="*/ 374 w 275964"/>
                    <a:gd name="connsiteY4" fmla="*/ 59055 h 81915"/>
                    <a:gd name="connsiteX0" fmla="*/ 14 w 275604"/>
                    <a:gd name="connsiteY0" fmla="*/ 59055 h 61212"/>
                    <a:gd name="connsiteX1" fmla="*/ 174004 w 275604"/>
                    <a:gd name="connsiteY1" fmla="*/ 0 h 61212"/>
                    <a:gd name="connsiteX2" fmla="*/ 275604 w 275604"/>
                    <a:gd name="connsiteY2" fmla="*/ 59055 h 61212"/>
                    <a:gd name="connsiteX3" fmla="*/ 166384 w 275604"/>
                    <a:gd name="connsiteY3" fmla="*/ 24765 h 61212"/>
                    <a:gd name="connsiteX4" fmla="*/ 14 w 275604"/>
                    <a:gd name="connsiteY4" fmla="*/ 59055 h 6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604" h="61212">
                      <a:moveTo>
                        <a:pt x="14" y="59055"/>
                      </a:moveTo>
                      <a:cubicBezTo>
                        <a:pt x="1284" y="54928"/>
                        <a:pt x="97902" y="0"/>
                        <a:pt x="174004" y="0"/>
                      </a:cubicBezTo>
                      <a:cubicBezTo>
                        <a:pt x="250106" y="0"/>
                        <a:pt x="275604" y="46430"/>
                        <a:pt x="275604" y="59055"/>
                      </a:cubicBezTo>
                      <a:cubicBezTo>
                        <a:pt x="275604" y="71680"/>
                        <a:pt x="242486" y="24765"/>
                        <a:pt x="166384" y="24765"/>
                      </a:cubicBezTo>
                      <a:cubicBezTo>
                        <a:pt x="90282" y="24765"/>
                        <a:pt x="-1256" y="63182"/>
                        <a:pt x="14" y="59055"/>
                      </a:cubicBezTo>
                      <a:close/>
                    </a:path>
                  </a:pathLst>
                </a:custGeom>
                <a:solidFill>
                  <a:srgbClr val="48364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>
                  <a:off x="5797839" y="4733685"/>
                  <a:ext cx="197353" cy="112753"/>
                </a:xfrm>
                <a:custGeom>
                  <a:avLst/>
                  <a:gdLst>
                    <a:gd name="connsiteX0" fmla="*/ 23308 w 196713"/>
                    <a:gd name="connsiteY0" fmla="*/ 89 h 113322"/>
                    <a:gd name="connsiteX1" fmla="*/ 8068 w 196713"/>
                    <a:gd name="connsiteY1" fmla="*/ 93434 h 113322"/>
                    <a:gd name="connsiteX2" fmla="*/ 166183 w 196713"/>
                    <a:gd name="connsiteY2" fmla="*/ 110579 h 113322"/>
                    <a:gd name="connsiteX3" fmla="*/ 196663 w 196713"/>
                    <a:gd name="connsiteY3" fmla="*/ 53429 h 113322"/>
                    <a:gd name="connsiteX4" fmla="*/ 168088 w 196713"/>
                    <a:gd name="connsiteY4" fmla="*/ 82004 h 113322"/>
                    <a:gd name="connsiteX5" fmla="*/ 25213 w 196713"/>
                    <a:gd name="connsiteY5" fmla="*/ 76289 h 113322"/>
                    <a:gd name="connsiteX6" fmla="*/ 23308 w 196713"/>
                    <a:gd name="connsiteY6" fmla="*/ 89 h 11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713" h="113322">
                      <a:moveTo>
                        <a:pt x="23308" y="89"/>
                      </a:moveTo>
                      <a:cubicBezTo>
                        <a:pt x="20451" y="2946"/>
                        <a:pt x="-15744" y="75019"/>
                        <a:pt x="8068" y="93434"/>
                      </a:cubicBezTo>
                      <a:cubicBezTo>
                        <a:pt x="31880" y="111849"/>
                        <a:pt x="134751" y="117246"/>
                        <a:pt x="166183" y="110579"/>
                      </a:cubicBezTo>
                      <a:cubicBezTo>
                        <a:pt x="197615" y="103912"/>
                        <a:pt x="196346" y="58191"/>
                        <a:pt x="196663" y="53429"/>
                      </a:cubicBezTo>
                      <a:cubicBezTo>
                        <a:pt x="196980" y="48667"/>
                        <a:pt x="196663" y="78194"/>
                        <a:pt x="168088" y="82004"/>
                      </a:cubicBezTo>
                      <a:cubicBezTo>
                        <a:pt x="139513" y="85814"/>
                        <a:pt x="49343" y="89307"/>
                        <a:pt x="25213" y="76289"/>
                      </a:cubicBezTo>
                      <a:cubicBezTo>
                        <a:pt x="1083" y="63272"/>
                        <a:pt x="26165" y="-2768"/>
                        <a:pt x="23308" y="89"/>
                      </a:cubicBezTo>
                      <a:close/>
                    </a:path>
                  </a:pathLst>
                </a:custGeom>
                <a:solidFill>
                  <a:srgbClr val="7C5E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>
                  <a:off x="5803881" y="4937043"/>
                  <a:ext cx="267835" cy="68457"/>
                </a:xfrm>
                <a:custGeom>
                  <a:avLst/>
                  <a:gdLst>
                    <a:gd name="connsiteX0" fmla="*/ 157 w 248333"/>
                    <a:gd name="connsiteY0" fmla="*/ 47881 h 76456"/>
                    <a:gd name="connsiteX1" fmla="*/ 120172 w 248333"/>
                    <a:gd name="connsiteY1" fmla="*/ 76456 h 76456"/>
                    <a:gd name="connsiteX2" fmla="*/ 247807 w 248333"/>
                    <a:gd name="connsiteY2" fmla="*/ 47881 h 76456"/>
                    <a:gd name="connsiteX3" fmla="*/ 163987 w 248333"/>
                    <a:gd name="connsiteY3" fmla="*/ 4066 h 76456"/>
                    <a:gd name="connsiteX4" fmla="*/ 125887 w 248333"/>
                    <a:gd name="connsiteY4" fmla="*/ 25021 h 76456"/>
                    <a:gd name="connsiteX5" fmla="*/ 95407 w 248333"/>
                    <a:gd name="connsiteY5" fmla="*/ 256 h 76456"/>
                    <a:gd name="connsiteX6" fmla="*/ 157 w 248333"/>
                    <a:gd name="connsiteY6" fmla="*/ 47881 h 76456"/>
                    <a:gd name="connsiteX0" fmla="*/ 123 w 274969"/>
                    <a:gd name="connsiteY0" fmla="*/ 36295 h 76436"/>
                    <a:gd name="connsiteX1" fmla="*/ 146808 w 274969"/>
                    <a:gd name="connsiteY1" fmla="*/ 76300 h 76436"/>
                    <a:gd name="connsiteX2" fmla="*/ 274443 w 274969"/>
                    <a:gd name="connsiteY2" fmla="*/ 47725 h 76436"/>
                    <a:gd name="connsiteX3" fmla="*/ 190623 w 274969"/>
                    <a:gd name="connsiteY3" fmla="*/ 3910 h 76436"/>
                    <a:gd name="connsiteX4" fmla="*/ 152523 w 274969"/>
                    <a:gd name="connsiteY4" fmla="*/ 24865 h 76436"/>
                    <a:gd name="connsiteX5" fmla="*/ 122043 w 274969"/>
                    <a:gd name="connsiteY5" fmla="*/ 100 h 76436"/>
                    <a:gd name="connsiteX6" fmla="*/ 123 w 274969"/>
                    <a:gd name="connsiteY6" fmla="*/ 36295 h 76436"/>
                    <a:gd name="connsiteX0" fmla="*/ 253 w 275099"/>
                    <a:gd name="connsiteY0" fmla="*/ 32775 h 72916"/>
                    <a:gd name="connsiteX1" fmla="*/ 146938 w 275099"/>
                    <a:gd name="connsiteY1" fmla="*/ 72780 h 72916"/>
                    <a:gd name="connsiteX2" fmla="*/ 274573 w 275099"/>
                    <a:gd name="connsiteY2" fmla="*/ 44205 h 72916"/>
                    <a:gd name="connsiteX3" fmla="*/ 190753 w 275099"/>
                    <a:gd name="connsiteY3" fmla="*/ 390 h 72916"/>
                    <a:gd name="connsiteX4" fmla="*/ 152653 w 275099"/>
                    <a:gd name="connsiteY4" fmla="*/ 21345 h 72916"/>
                    <a:gd name="connsiteX5" fmla="*/ 112648 w 275099"/>
                    <a:gd name="connsiteY5" fmla="*/ 2295 h 72916"/>
                    <a:gd name="connsiteX6" fmla="*/ 253 w 275099"/>
                    <a:gd name="connsiteY6" fmla="*/ 32775 h 72916"/>
                    <a:gd name="connsiteX0" fmla="*/ 271 w 267497"/>
                    <a:gd name="connsiteY0" fmla="*/ 38490 h 72817"/>
                    <a:gd name="connsiteX1" fmla="*/ 139336 w 267497"/>
                    <a:gd name="connsiteY1" fmla="*/ 72780 h 72817"/>
                    <a:gd name="connsiteX2" fmla="*/ 266971 w 267497"/>
                    <a:gd name="connsiteY2" fmla="*/ 44205 h 72817"/>
                    <a:gd name="connsiteX3" fmla="*/ 183151 w 267497"/>
                    <a:gd name="connsiteY3" fmla="*/ 390 h 72817"/>
                    <a:gd name="connsiteX4" fmla="*/ 145051 w 267497"/>
                    <a:gd name="connsiteY4" fmla="*/ 21345 h 72817"/>
                    <a:gd name="connsiteX5" fmla="*/ 105046 w 267497"/>
                    <a:gd name="connsiteY5" fmla="*/ 2295 h 72817"/>
                    <a:gd name="connsiteX6" fmla="*/ 271 w 267497"/>
                    <a:gd name="connsiteY6" fmla="*/ 38490 h 72817"/>
                    <a:gd name="connsiteX0" fmla="*/ 385 w 267611"/>
                    <a:gd name="connsiteY0" fmla="*/ 38490 h 72817"/>
                    <a:gd name="connsiteX1" fmla="*/ 139450 w 267611"/>
                    <a:gd name="connsiteY1" fmla="*/ 72780 h 72817"/>
                    <a:gd name="connsiteX2" fmla="*/ 267085 w 267611"/>
                    <a:gd name="connsiteY2" fmla="*/ 44205 h 72817"/>
                    <a:gd name="connsiteX3" fmla="*/ 183265 w 267611"/>
                    <a:gd name="connsiteY3" fmla="*/ 390 h 72817"/>
                    <a:gd name="connsiteX4" fmla="*/ 145165 w 267611"/>
                    <a:gd name="connsiteY4" fmla="*/ 21345 h 72817"/>
                    <a:gd name="connsiteX5" fmla="*/ 99445 w 267611"/>
                    <a:gd name="connsiteY5" fmla="*/ 390 h 72817"/>
                    <a:gd name="connsiteX6" fmla="*/ 385 w 267611"/>
                    <a:gd name="connsiteY6" fmla="*/ 38490 h 72817"/>
                    <a:gd name="connsiteX0" fmla="*/ 382 w 267614"/>
                    <a:gd name="connsiteY0" fmla="*/ 38490 h 72817"/>
                    <a:gd name="connsiteX1" fmla="*/ 139447 w 267614"/>
                    <a:gd name="connsiteY1" fmla="*/ 72780 h 72817"/>
                    <a:gd name="connsiteX2" fmla="*/ 267082 w 267614"/>
                    <a:gd name="connsiteY2" fmla="*/ 44205 h 72817"/>
                    <a:gd name="connsiteX3" fmla="*/ 183262 w 267614"/>
                    <a:gd name="connsiteY3" fmla="*/ 390 h 72817"/>
                    <a:gd name="connsiteX4" fmla="*/ 139447 w 267614"/>
                    <a:gd name="connsiteY4" fmla="*/ 21345 h 72817"/>
                    <a:gd name="connsiteX5" fmla="*/ 99442 w 267614"/>
                    <a:gd name="connsiteY5" fmla="*/ 390 h 72817"/>
                    <a:gd name="connsiteX6" fmla="*/ 382 w 267614"/>
                    <a:gd name="connsiteY6" fmla="*/ 38490 h 72817"/>
                    <a:gd name="connsiteX0" fmla="*/ 382 w 267614"/>
                    <a:gd name="connsiteY0" fmla="*/ 38344 h 72634"/>
                    <a:gd name="connsiteX1" fmla="*/ 139447 w 267614"/>
                    <a:gd name="connsiteY1" fmla="*/ 72634 h 72634"/>
                    <a:gd name="connsiteX2" fmla="*/ 267082 w 267614"/>
                    <a:gd name="connsiteY2" fmla="*/ 38344 h 72634"/>
                    <a:gd name="connsiteX3" fmla="*/ 183262 w 267614"/>
                    <a:gd name="connsiteY3" fmla="*/ 244 h 72634"/>
                    <a:gd name="connsiteX4" fmla="*/ 139447 w 267614"/>
                    <a:gd name="connsiteY4" fmla="*/ 21199 h 72634"/>
                    <a:gd name="connsiteX5" fmla="*/ 99442 w 267614"/>
                    <a:gd name="connsiteY5" fmla="*/ 244 h 72634"/>
                    <a:gd name="connsiteX6" fmla="*/ 382 w 267614"/>
                    <a:gd name="connsiteY6" fmla="*/ 38344 h 72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7614" h="72634">
                      <a:moveTo>
                        <a:pt x="382" y="38344"/>
                      </a:moveTo>
                      <a:cubicBezTo>
                        <a:pt x="7049" y="50409"/>
                        <a:pt x="94997" y="72634"/>
                        <a:pt x="139447" y="72634"/>
                      </a:cubicBezTo>
                      <a:cubicBezTo>
                        <a:pt x="183897" y="72634"/>
                        <a:pt x="259780" y="50409"/>
                        <a:pt x="267082" y="38344"/>
                      </a:cubicBezTo>
                      <a:cubicBezTo>
                        <a:pt x="274385" y="26279"/>
                        <a:pt x="204534" y="3101"/>
                        <a:pt x="183262" y="244"/>
                      </a:cubicBezTo>
                      <a:cubicBezTo>
                        <a:pt x="161990" y="-2613"/>
                        <a:pt x="150877" y="21834"/>
                        <a:pt x="139447" y="21199"/>
                      </a:cubicBezTo>
                      <a:cubicBezTo>
                        <a:pt x="128017" y="20564"/>
                        <a:pt x="122619" y="-2613"/>
                        <a:pt x="99442" y="244"/>
                      </a:cubicBezTo>
                      <a:cubicBezTo>
                        <a:pt x="76265" y="3101"/>
                        <a:pt x="-6285" y="26279"/>
                        <a:pt x="382" y="38344"/>
                      </a:cubicBezTo>
                      <a:close/>
                    </a:path>
                  </a:pathLst>
                </a:custGeom>
                <a:solidFill>
                  <a:srgbClr val="4836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6" name="フリーフォーム 95"/>
                <p:cNvSpPr/>
                <p:nvPr/>
              </p:nvSpPr>
              <p:spPr>
                <a:xfrm>
                  <a:off x="5586390" y="5176645"/>
                  <a:ext cx="803507" cy="970484"/>
                </a:xfrm>
                <a:custGeom>
                  <a:avLst/>
                  <a:gdLst>
                    <a:gd name="connsiteX0" fmla="*/ 802640 w 802640"/>
                    <a:gd name="connsiteY0" fmla="*/ 50800 h 970280"/>
                    <a:gd name="connsiteX1" fmla="*/ 721360 w 802640"/>
                    <a:gd name="connsiteY1" fmla="*/ 0 h 970280"/>
                    <a:gd name="connsiteX2" fmla="*/ 0 w 802640"/>
                    <a:gd name="connsiteY2" fmla="*/ 970280 h 970280"/>
                    <a:gd name="connsiteX3" fmla="*/ 777240 w 802640"/>
                    <a:gd name="connsiteY3" fmla="*/ 970280 h 970280"/>
                    <a:gd name="connsiteX4" fmla="*/ 802640 w 802640"/>
                    <a:gd name="connsiteY4" fmla="*/ 50800 h 970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2640" h="970280">
                      <a:moveTo>
                        <a:pt x="802640" y="50800"/>
                      </a:moveTo>
                      <a:lnTo>
                        <a:pt x="721360" y="0"/>
                      </a:lnTo>
                      <a:lnTo>
                        <a:pt x="0" y="970280"/>
                      </a:lnTo>
                      <a:lnTo>
                        <a:pt x="777240" y="970280"/>
                      </a:lnTo>
                      <a:lnTo>
                        <a:pt x="802640" y="5080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7" name="フリーフォーム 96"/>
                <p:cNvSpPr/>
                <p:nvPr/>
              </p:nvSpPr>
              <p:spPr>
                <a:xfrm>
                  <a:off x="6162338" y="5196779"/>
                  <a:ext cx="467202" cy="950349"/>
                </a:xfrm>
                <a:custGeom>
                  <a:avLst/>
                  <a:gdLst>
                    <a:gd name="connsiteX0" fmla="*/ 802640 w 802640"/>
                    <a:gd name="connsiteY0" fmla="*/ 50800 h 970280"/>
                    <a:gd name="connsiteX1" fmla="*/ 721360 w 802640"/>
                    <a:gd name="connsiteY1" fmla="*/ 0 h 970280"/>
                    <a:gd name="connsiteX2" fmla="*/ 0 w 802640"/>
                    <a:gd name="connsiteY2" fmla="*/ 970280 h 970280"/>
                    <a:gd name="connsiteX3" fmla="*/ 777240 w 802640"/>
                    <a:gd name="connsiteY3" fmla="*/ 970280 h 970280"/>
                    <a:gd name="connsiteX4" fmla="*/ 802640 w 802640"/>
                    <a:gd name="connsiteY4" fmla="*/ 50800 h 970280"/>
                    <a:gd name="connsiteX0" fmla="*/ 965200 w 965200"/>
                    <a:gd name="connsiteY0" fmla="*/ 147320 h 970280"/>
                    <a:gd name="connsiteX1" fmla="*/ 721360 w 965200"/>
                    <a:gd name="connsiteY1" fmla="*/ 0 h 970280"/>
                    <a:gd name="connsiteX2" fmla="*/ 0 w 965200"/>
                    <a:gd name="connsiteY2" fmla="*/ 970280 h 970280"/>
                    <a:gd name="connsiteX3" fmla="*/ 777240 w 965200"/>
                    <a:gd name="connsiteY3" fmla="*/ 970280 h 970280"/>
                    <a:gd name="connsiteX4" fmla="*/ 965200 w 965200"/>
                    <a:gd name="connsiteY4" fmla="*/ 147320 h 970280"/>
                    <a:gd name="connsiteX0" fmla="*/ 965200 w 965200"/>
                    <a:gd name="connsiteY0" fmla="*/ 127000 h 949960"/>
                    <a:gd name="connsiteX1" fmla="*/ 731520 w 965200"/>
                    <a:gd name="connsiteY1" fmla="*/ 0 h 949960"/>
                    <a:gd name="connsiteX2" fmla="*/ 0 w 965200"/>
                    <a:gd name="connsiteY2" fmla="*/ 949960 h 949960"/>
                    <a:gd name="connsiteX3" fmla="*/ 777240 w 965200"/>
                    <a:gd name="connsiteY3" fmla="*/ 949960 h 949960"/>
                    <a:gd name="connsiteX4" fmla="*/ 965200 w 965200"/>
                    <a:gd name="connsiteY4" fmla="*/ 127000 h 949960"/>
                    <a:gd name="connsiteX0" fmla="*/ 467360 w 467360"/>
                    <a:gd name="connsiteY0" fmla="*/ 127000 h 949960"/>
                    <a:gd name="connsiteX1" fmla="*/ 233680 w 467360"/>
                    <a:gd name="connsiteY1" fmla="*/ 0 h 949960"/>
                    <a:gd name="connsiteX2" fmla="*/ 0 w 467360"/>
                    <a:gd name="connsiteY2" fmla="*/ 944880 h 949960"/>
                    <a:gd name="connsiteX3" fmla="*/ 279400 w 467360"/>
                    <a:gd name="connsiteY3" fmla="*/ 949960 h 949960"/>
                    <a:gd name="connsiteX4" fmla="*/ 467360 w 467360"/>
                    <a:gd name="connsiteY4" fmla="*/ 127000 h 94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7360" h="949960">
                      <a:moveTo>
                        <a:pt x="467360" y="127000"/>
                      </a:moveTo>
                      <a:lnTo>
                        <a:pt x="233680" y="0"/>
                      </a:lnTo>
                      <a:lnTo>
                        <a:pt x="0" y="944880"/>
                      </a:lnTo>
                      <a:lnTo>
                        <a:pt x="279400" y="949960"/>
                      </a:lnTo>
                      <a:lnTo>
                        <a:pt x="467360" y="127000"/>
                      </a:lnTo>
                      <a:close/>
                    </a:path>
                  </a:pathLst>
                </a:custGeom>
                <a:solidFill>
                  <a:srgbClr val="7C5E7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 flipH="1">
                  <a:off x="5312513" y="5196779"/>
                  <a:ext cx="499423" cy="950349"/>
                </a:xfrm>
                <a:custGeom>
                  <a:avLst/>
                  <a:gdLst>
                    <a:gd name="connsiteX0" fmla="*/ 802640 w 802640"/>
                    <a:gd name="connsiteY0" fmla="*/ 50800 h 970280"/>
                    <a:gd name="connsiteX1" fmla="*/ 721360 w 802640"/>
                    <a:gd name="connsiteY1" fmla="*/ 0 h 970280"/>
                    <a:gd name="connsiteX2" fmla="*/ 0 w 802640"/>
                    <a:gd name="connsiteY2" fmla="*/ 970280 h 970280"/>
                    <a:gd name="connsiteX3" fmla="*/ 777240 w 802640"/>
                    <a:gd name="connsiteY3" fmla="*/ 970280 h 970280"/>
                    <a:gd name="connsiteX4" fmla="*/ 802640 w 802640"/>
                    <a:gd name="connsiteY4" fmla="*/ 50800 h 970280"/>
                    <a:gd name="connsiteX0" fmla="*/ 965200 w 965200"/>
                    <a:gd name="connsiteY0" fmla="*/ 147320 h 970280"/>
                    <a:gd name="connsiteX1" fmla="*/ 721360 w 965200"/>
                    <a:gd name="connsiteY1" fmla="*/ 0 h 970280"/>
                    <a:gd name="connsiteX2" fmla="*/ 0 w 965200"/>
                    <a:gd name="connsiteY2" fmla="*/ 970280 h 970280"/>
                    <a:gd name="connsiteX3" fmla="*/ 777240 w 965200"/>
                    <a:gd name="connsiteY3" fmla="*/ 970280 h 970280"/>
                    <a:gd name="connsiteX4" fmla="*/ 965200 w 965200"/>
                    <a:gd name="connsiteY4" fmla="*/ 147320 h 970280"/>
                    <a:gd name="connsiteX0" fmla="*/ 965200 w 965200"/>
                    <a:gd name="connsiteY0" fmla="*/ 127000 h 949960"/>
                    <a:gd name="connsiteX1" fmla="*/ 731520 w 965200"/>
                    <a:gd name="connsiteY1" fmla="*/ 0 h 949960"/>
                    <a:gd name="connsiteX2" fmla="*/ 0 w 965200"/>
                    <a:gd name="connsiteY2" fmla="*/ 949960 h 949960"/>
                    <a:gd name="connsiteX3" fmla="*/ 777240 w 965200"/>
                    <a:gd name="connsiteY3" fmla="*/ 949960 h 949960"/>
                    <a:gd name="connsiteX4" fmla="*/ 965200 w 965200"/>
                    <a:gd name="connsiteY4" fmla="*/ 127000 h 949960"/>
                    <a:gd name="connsiteX0" fmla="*/ 467360 w 467360"/>
                    <a:gd name="connsiteY0" fmla="*/ 127000 h 949960"/>
                    <a:gd name="connsiteX1" fmla="*/ 233680 w 467360"/>
                    <a:gd name="connsiteY1" fmla="*/ 0 h 949960"/>
                    <a:gd name="connsiteX2" fmla="*/ 0 w 467360"/>
                    <a:gd name="connsiteY2" fmla="*/ 944880 h 949960"/>
                    <a:gd name="connsiteX3" fmla="*/ 279400 w 467360"/>
                    <a:gd name="connsiteY3" fmla="*/ 949960 h 949960"/>
                    <a:gd name="connsiteX4" fmla="*/ 467360 w 467360"/>
                    <a:gd name="connsiteY4" fmla="*/ 127000 h 94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7360" h="949960">
                      <a:moveTo>
                        <a:pt x="467360" y="127000"/>
                      </a:moveTo>
                      <a:lnTo>
                        <a:pt x="233680" y="0"/>
                      </a:lnTo>
                      <a:lnTo>
                        <a:pt x="0" y="944880"/>
                      </a:lnTo>
                      <a:lnTo>
                        <a:pt x="279400" y="949960"/>
                      </a:lnTo>
                      <a:lnTo>
                        <a:pt x="467360" y="127000"/>
                      </a:lnTo>
                      <a:close/>
                    </a:path>
                  </a:pathLst>
                </a:custGeom>
                <a:solidFill>
                  <a:srgbClr val="7C5E73"/>
                </a:soli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77" name="テキスト ボックス 76"/>
              <p:cNvSpPr txBox="1"/>
              <p:nvPr/>
            </p:nvSpPr>
            <p:spPr>
              <a:xfrm>
                <a:off x="8115915" y="2521221"/>
                <a:ext cx="687706" cy="355327"/>
              </a:xfrm>
              <a:prstGeom prst="rect">
                <a:avLst/>
              </a:prstGeom>
              <a:noFill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altLang="ja-JP" b="1" dirty="0">
                    <a:ln w="38100">
                      <a:solidFill>
                        <a:schemeClr val="tx1"/>
                      </a:solidFill>
                    </a:ln>
                    <a:solidFill>
                      <a:srgbClr val="CC99FF"/>
                    </a:solidFill>
                    <a:latin typeface="Impact" panose="020B0806030902050204" pitchFamily="34" charset="0"/>
                    <a:ea typeface="HGP明朝E" panose="02020900000000000000" pitchFamily="18" charset="-128"/>
                  </a:rPr>
                  <a:t>5000</a:t>
                </a:r>
                <a:endParaRPr lang="ja-JP" altLang="en-US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endParaRPr>
              </a:p>
            </p:txBody>
          </p:sp>
        </p:grpSp>
        <p:sp>
          <p:nvSpPr>
            <p:cNvPr id="105" name="涙形 104"/>
            <p:cNvSpPr/>
            <p:nvPr/>
          </p:nvSpPr>
          <p:spPr>
            <a:xfrm rot="18900000">
              <a:off x="4724842" y="4622076"/>
              <a:ext cx="206898" cy="20689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涙形 105"/>
            <p:cNvSpPr/>
            <p:nvPr/>
          </p:nvSpPr>
          <p:spPr>
            <a:xfrm rot="18900000">
              <a:off x="4724842" y="4972596"/>
              <a:ext cx="206898" cy="20689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涙形 106"/>
            <p:cNvSpPr/>
            <p:nvPr/>
          </p:nvSpPr>
          <p:spPr>
            <a:xfrm rot="18900000">
              <a:off x="3970462" y="4622076"/>
              <a:ext cx="206898" cy="20689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涙形 107"/>
            <p:cNvSpPr/>
            <p:nvPr/>
          </p:nvSpPr>
          <p:spPr>
            <a:xfrm rot="18900000">
              <a:off x="3970462" y="4972596"/>
              <a:ext cx="206898" cy="206898"/>
            </a:xfrm>
            <a:prstGeom prst="teardrop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7196"/>
          <p:cNvGrpSpPr>
            <a:grpSpLocks/>
          </p:cNvGrpSpPr>
          <p:nvPr/>
        </p:nvGrpSpPr>
        <p:grpSpPr bwMode="auto">
          <a:xfrm>
            <a:off x="2964073" y="3023135"/>
            <a:ext cx="5946305" cy="3566714"/>
            <a:chOff x="4814662" y="2046471"/>
            <a:chExt cx="4081123" cy="2447902"/>
          </a:xfrm>
        </p:grpSpPr>
        <p:sp>
          <p:nvSpPr>
            <p:cNvPr id="52" name="正方形/長方形 51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フレーム 53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57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133" name="円/楕円 132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34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35" name="角丸四角形 134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8" name="角丸四角形 137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8" name="テキスト ボックス 57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61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63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角丸四角形 115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7" name="円/楕円 116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8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9" name="フリーフォーム 118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20" name="直線コネクタ 119"/>
              <p:cNvCxnSpPr>
                <a:stCxn id="115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1" name="直線コネクタ 120"/>
              <p:cNvCxnSpPr>
                <a:stCxn id="115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2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4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5" name="円/楕円 124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6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7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9" name="フリーフォーム 128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0" name="フリーフォーム 129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1" name="フリーフォーム 130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2" name="フリーフォーム 131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62" name="テキスト ボックス 61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113" name="角丸四角形吹き出し 112"/>
          <p:cNvSpPr/>
          <p:nvPr/>
        </p:nvSpPr>
        <p:spPr>
          <a:xfrm>
            <a:off x="474422" y="412865"/>
            <a:ext cx="8800410" cy="2475274"/>
          </a:xfrm>
          <a:prstGeom prst="wedgeRoundRectCallout">
            <a:avLst>
              <a:gd name="adj1" fmla="val 18772"/>
              <a:gd name="adj2" fmla="val 67733"/>
              <a:gd name="adj3" fmla="val 1666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74423" y="588673"/>
            <a:ext cx="8800410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五千円札が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不足しています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08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13665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</a:t>
            </a:r>
            <a:r>
              <a:rPr kumimoji="1"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円札が不足しています</a:t>
            </a:r>
            <a:endParaRPr kumimoji="1" lang="en-US" altLang="ja-JP" sz="54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7196"/>
          <p:cNvGrpSpPr>
            <a:grpSpLocks/>
          </p:cNvGrpSpPr>
          <p:nvPr/>
        </p:nvGrpSpPr>
        <p:grpSpPr bwMode="auto">
          <a:xfrm>
            <a:off x="1838446" y="1406075"/>
            <a:ext cx="5946305" cy="3566714"/>
            <a:chOff x="4814662" y="2046471"/>
            <a:chExt cx="4081123" cy="2447902"/>
          </a:xfrm>
        </p:grpSpPr>
        <p:sp>
          <p:nvSpPr>
            <p:cNvPr id="51" name="正方形/長方形 50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レーム 52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0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7" name="円/楕円 96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8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9" name="角丸四角形 98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1" name="テキスト ボックス 70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4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6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4" name="直線コネクタ 83"/>
              <p:cNvCxnSpPr>
                <a:stCxn id="79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線コネクタ 84"/>
              <p:cNvCxnSpPr>
                <a:stCxn id="79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5" name="テキスト ボックス 74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103" name="テキスト ボックス 102"/>
          <p:cNvSpPr txBox="1"/>
          <p:nvPr/>
        </p:nvSpPr>
        <p:spPr>
          <a:xfrm>
            <a:off x="5945" y="5366538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両替などは</a:t>
            </a:r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kumimoji="1"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13665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</a:t>
            </a:r>
            <a:r>
              <a:rPr kumimoji="1"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円札が不足しています</a:t>
            </a:r>
            <a:endParaRPr kumimoji="1" lang="en-US" altLang="ja-JP" sz="54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7196"/>
          <p:cNvGrpSpPr>
            <a:grpSpLocks/>
          </p:cNvGrpSpPr>
          <p:nvPr/>
        </p:nvGrpSpPr>
        <p:grpSpPr bwMode="auto">
          <a:xfrm>
            <a:off x="1838446" y="1406075"/>
            <a:ext cx="5946305" cy="3566714"/>
            <a:chOff x="4814662" y="2046471"/>
            <a:chExt cx="4081123" cy="2447902"/>
          </a:xfrm>
        </p:grpSpPr>
        <p:sp>
          <p:nvSpPr>
            <p:cNvPr id="51" name="正方形/長方形 50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フレーム 52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0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7" name="円/楕円 96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8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99" name="角丸四角形 98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1" name="テキスト ボックス 70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4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6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4" name="直線コネクタ 83"/>
              <p:cNvCxnSpPr>
                <a:stCxn id="79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直線コネクタ 84"/>
              <p:cNvCxnSpPr>
                <a:stCxn id="79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6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5" name="テキスト ボックス 74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103" name="テキスト ボックス 102"/>
          <p:cNvSpPr txBox="1"/>
          <p:nvPr/>
        </p:nvSpPr>
        <p:spPr>
          <a:xfrm>
            <a:off x="5945" y="5458871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おつりは千円札になります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9450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5398039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五千円札</a:t>
            </a:r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は使えません</a:t>
            </a:r>
            <a:endParaRPr kumimoji="1" lang="en-US" altLang="ja-JP" sz="7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945" y="320486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1" name="グループ化 7196"/>
          <p:cNvGrpSpPr>
            <a:grpSpLocks/>
          </p:cNvGrpSpPr>
          <p:nvPr/>
        </p:nvGrpSpPr>
        <p:grpSpPr bwMode="auto">
          <a:xfrm>
            <a:off x="1485840" y="1239390"/>
            <a:ext cx="6620472" cy="3971092"/>
            <a:chOff x="4814662" y="2046471"/>
            <a:chExt cx="4081123" cy="2447902"/>
          </a:xfrm>
        </p:grpSpPr>
        <p:sp>
          <p:nvSpPr>
            <p:cNvPr id="52" name="正方形/長方形 51"/>
            <p:cNvSpPr/>
            <p:nvPr/>
          </p:nvSpPr>
          <p:spPr>
            <a:xfrm>
              <a:off x="4814662" y="2429987"/>
              <a:ext cx="4081123" cy="2064386"/>
            </a:xfrm>
            <a:prstGeom prst="rect">
              <a:avLst/>
            </a:prstGeom>
            <a:solidFill>
              <a:srgbClr val="F8F9CB"/>
            </a:solidFill>
            <a:ln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4915588" y="2521738"/>
              <a:ext cx="3895785" cy="1888225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フレーム 53"/>
            <p:cNvSpPr/>
            <p:nvPr/>
          </p:nvSpPr>
          <p:spPr>
            <a:xfrm>
              <a:off x="4915588" y="2521738"/>
              <a:ext cx="3888445" cy="1888225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6449680" y="2973150"/>
              <a:ext cx="820262" cy="1178076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5191132" y="3235558"/>
              <a:ext cx="1097911" cy="359516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71" name="グループ化 451"/>
            <p:cNvGrpSpPr>
              <a:grpSpLocks/>
            </p:cNvGrpSpPr>
            <p:nvPr/>
          </p:nvGrpSpPr>
          <p:grpSpPr bwMode="auto">
            <a:xfrm>
              <a:off x="5973888" y="3684767"/>
              <a:ext cx="405870" cy="405870"/>
              <a:chOff x="1262590" y="989665"/>
              <a:chExt cx="720080" cy="720080"/>
            </a:xfrm>
          </p:grpSpPr>
          <p:sp>
            <p:nvSpPr>
              <p:cNvPr id="98" name="円/楕円 97"/>
              <p:cNvSpPr/>
              <p:nvPr/>
            </p:nvSpPr>
            <p:spPr>
              <a:xfrm>
                <a:off x="1263509" y="990315"/>
                <a:ext cx="719500" cy="719489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99" name="グループ化 479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00" name="角丸四角形 99"/>
                <p:cNvSpPr/>
                <p:nvPr/>
              </p:nvSpPr>
              <p:spPr>
                <a:xfrm>
                  <a:off x="1377849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>
                <a:xfrm>
                  <a:off x="1648368" y="111758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>
                <a:xfrm>
                  <a:off x="1377849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>
                <a:xfrm>
                  <a:off x="1648368" y="1384953"/>
                  <a:ext cx="223334" cy="22647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72" name="テキスト ボックス 71"/>
            <p:cNvSpPr txBox="1"/>
            <p:nvPr/>
          </p:nvSpPr>
          <p:spPr>
            <a:xfrm>
              <a:off x="5625340" y="2774240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5191132" y="3677115"/>
              <a:ext cx="697096" cy="103465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4903376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75" name="グループ化 45"/>
            <p:cNvGrpSpPr>
              <a:grpSpLocks/>
            </p:cNvGrpSpPr>
            <p:nvPr/>
          </p:nvGrpSpPr>
          <p:grpSpPr bwMode="auto">
            <a:xfrm>
              <a:off x="6743697" y="2046471"/>
              <a:ext cx="1865507" cy="2355852"/>
              <a:chOff x="5008880" y="3561856"/>
              <a:chExt cx="2047240" cy="2584944"/>
            </a:xfrm>
          </p:grpSpPr>
          <p:sp>
            <p:nvSpPr>
              <p:cNvPr id="77" name="円/楕円 32"/>
              <p:cNvSpPr/>
              <p:nvPr/>
            </p:nvSpPr>
            <p:spPr>
              <a:xfrm rot="5400000">
                <a:off x="5405248" y="3549642"/>
                <a:ext cx="1163775" cy="1530490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 rot="900000">
                <a:off x="6393925" y="4419587"/>
                <a:ext cx="269850" cy="360407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 rot="900000">
                <a:off x="6434201" y="4494084"/>
                <a:ext cx="159091" cy="209399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>
                <a:off x="5008428" y="5359868"/>
                <a:ext cx="2048038" cy="787260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1" name="角丸四角形 80"/>
              <p:cNvSpPr/>
              <p:nvPr/>
            </p:nvSpPr>
            <p:spPr>
              <a:xfrm>
                <a:off x="5672983" y="4959192"/>
                <a:ext cx="630321" cy="712762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5463548" y="3879981"/>
                <a:ext cx="1020999" cy="1349013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円/楕円 5"/>
              <p:cNvSpPr/>
              <p:nvPr/>
            </p:nvSpPr>
            <p:spPr>
              <a:xfrm>
                <a:off x="5590418" y="3561856"/>
                <a:ext cx="757190" cy="406717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>
                <a:off x="5542087" y="5186711"/>
                <a:ext cx="479285" cy="849677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85" name="直線コネクタ 84"/>
              <p:cNvCxnSpPr>
                <a:stCxn id="80" idx="4"/>
              </p:cNvCxnSpPr>
              <p:nvPr/>
            </p:nvCxnSpPr>
            <p:spPr>
              <a:xfrm flipH="1">
                <a:off x="5221891" y="5526985"/>
                <a:ext cx="26180" cy="620143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6" name="直線コネクタ 85"/>
              <p:cNvCxnSpPr>
                <a:stCxn id="80" idx="7"/>
              </p:cNvCxnSpPr>
              <p:nvPr/>
            </p:nvCxnSpPr>
            <p:spPr>
              <a:xfrm flipH="1">
                <a:off x="6798700" y="5537052"/>
                <a:ext cx="14096" cy="610077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7" name="円/楕円 27"/>
              <p:cNvSpPr/>
              <p:nvPr/>
            </p:nvSpPr>
            <p:spPr>
              <a:xfrm>
                <a:off x="5542087" y="4463883"/>
                <a:ext cx="239642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>
              <a:xfrm>
                <a:off x="5628680" y="4477976"/>
                <a:ext cx="64442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9" name="円/楕円 27"/>
              <p:cNvSpPr/>
              <p:nvPr/>
            </p:nvSpPr>
            <p:spPr>
              <a:xfrm>
                <a:off x="6055606" y="4463883"/>
                <a:ext cx="239643" cy="106712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0" name="円/楕円 89"/>
              <p:cNvSpPr/>
              <p:nvPr/>
            </p:nvSpPr>
            <p:spPr>
              <a:xfrm>
                <a:off x="6142200" y="4477976"/>
                <a:ext cx="66455" cy="6443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1" name="円/楕円 29"/>
              <p:cNvSpPr/>
              <p:nvPr/>
            </p:nvSpPr>
            <p:spPr>
              <a:xfrm>
                <a:off x="6021372" y="4353142"/>
                <a:ext cx="273877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2" name="円/楕円 29"/>
              <p:cNvSpPr/>
              <p:nvPr/>
            </p:nvSpPr>
            <p:spPr>
              <a:xfrm flipH="1">
                <a:off x="5536045" y="4353142"/>
                <a:ext cx="275892" cy="62418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>
              <a:xfrm>
                <a:off x="5797839" y="4733685"/>
                <a:ext cx="197353" cy="112753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5803881" y="4937043"/>
                <a:ext cx="267835" cy="68457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5586390" y="5176645"/>
                <a:ext cx="803507" cy="970484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>
                <a:off x="6162338" y="5196779"/>
                <a:ext cx="467202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>
              <a:xfrm flipH="1">
                <a:off x="5312513" y="5196779"/>
                <a:ext cx="499423" cy="950349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76" name="テキスト ボックス 75"/>
            <p:cNvSpPr txBox="1"/>
            <p:nvPr/>
          </p:nvSpPr>
          <p:spPr>
            <a:xfrm>
              <a:off x="8115915" y="2521221"/>
              <a:ext cx="687706" cy="355327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  <p:sp>
        <p:nvSpPr>
          <p:cNvPr id="104" name="乗算記号 103"/>
          <p:cNvSpPr/>
          <p:nvPr/>
        </p:nvSpPr>
        <p:spPr>
          <a:xfrm>
            <a:off x="3079066" y="2688327"/>
            <a:ext cx="3169580" cy="3169578"/>
          </a:xfrm>
          <a:prstGeom prst="mathMultiply">
            <a:avLst>
              <a:gd name="adj1" fmla="val 21825"/>
            </a:avLst>
          </a:prstGeom>
          <a:solidFill>
            <a:srgbClr val="FF0066">
              <a:alpha val="50196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46514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A4 210 x 297 mm</PresentationFormat>
  <Paragraphs>35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pop194_五千円札が不足しています</dc:title>
  <dc:subject>pop194_五千円札が不足しています</dc:subject>
  <dc:creator>http://www.digipot.net</dc:creator>
  <cp:lastModifiedBy/>
  <cp:revision>1</cp:revision>
  <dcterms:created xsi:type="dcterms:W3CDTF">2014-03-07T08:12:01Z</dcterms:created>
  <dcterms:modified xsi:type="dcterms:W3CDTF">2014-03-07T08:12:03Z</dcterms:modified>
  <cp:version>1</cp:version>
</cp:coreProperties>
</file>