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73" r:id="rId3"/>
    <p:sldId id="270" r:id="rId4"/>
    <p:sldId id="271" r:id="rId5"/>
    <p:sldId id="275" r:id="rId6"/>
    <p:sldId id="274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720" y="-389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0775" y="632520"/>
            <a:ext cx="5974714" cy="2400657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15000" dirty="0" smtClean="0"/>
              <a:t>喫煙所</a:t>
            </a:r>
            <a:endParaRPr lang="ja-JP" altLang="en-US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1421833" y="2918765"/>
            <a:ext cx="4012598" cy="4332181"/>
            <a:chOff x="1653378" y="2972904"/>
            <a:chExt cx="3062648" cy="3306572"/>
          </a:xfrm>
        </p:grpSpPr>
        <p:sp>
          <p:nvSpPr>
            <p:cNvPr id="6" name="円/楕円 5"/>
            <p:cNvSpPr/>
            <p:nvPr/>
          </p:nvSpPr>
          <p:spPr>
            <a:xfrm>
              <a:off x="2404315" y="4091233"/>
              <a:ext cx="2039629" cy="203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1653378" y="2972904"/>
              <a:ext cx="3062648" cy="3306572"/>
              <a:chOff x="-3410465" y="-400056"/>
              <a:chExt cx="3062648" cy="3306572"/>
            </a:xfrm>
          </p:grpSpPr>
          <p:sp>
            <p:nvSpPr>
              <p:cNvPr id="8" name="ドーナツ 7"/>
              <p:cNvSpPr/>
              <p:nvPr/>
            </p:nvSpPr>
            <p:spPr>
              <a:xfrm>
                <a:off x="-2823864" y="569660"/>
                <a:ext cx="2336858" cy="2336856"/>
              </a:xfrm>
              <a:prstGeom prst="donut">
                <a:avLst>
                  <a:gd name="adj" fmla="val 1192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" name="Group 39"/>
              <p:cNvGrpSpPr>
                <a:grpSpLocks/>
              </p:cNvGrpSpPr>
              <p:nvPr/>
            </p:nvGrpSpPr>
            <p:grpSpPr bwMode="auto">
              <a:xfrm>
                <a:off x="-3410465" y="-400056"/>
                <a:ext cx="3062648" cy="2448154"/>
                <a:chOff x="3460" y="2245"/>
                <a:chExt cx="1560" cy="1247"/>
              </a:xfrm>
            </p:grpSpPr>
            <p:sp>
              <p:nvSpPr>
                <p:cNvPr id="10" name="Rectangle 15"/>
                <p:cNvSpPr>
                  <a:spLocks noChangeArrowheads="1"/>
                </p:cNvSpPr>
                <p:nvPr/>
              </p:nvSpPr>
              <p:spPr bwMode="auto">
                <a:xfrm>
                  <a:off x="4623" y="3351"/>
                  <a:ext cx="397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8A531C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85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82000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" name="Rectangle 14"/>
                <p:cNvSpPr>
                  <a:spLocks noChangeArrowheads="1"/>
                </p:cNvSpPr>
                <p:nvPr/>
              </p:nvSpPr>
              <p:spPr bwMode="auto">
                <a:xfrm>
                  <a:off x="3857" y="3351"/>
                  <a:ext cx="794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" name="Group 38"/>
                <p:cNvGrpSpPr>
                  <a:grpSpLocks/>
                </p:cNvGrpSpPr>
                <p:nvPr/>
              </p:nvGrpSpPr>
              <p:grpSpPr bwMode="auto">
                <a:xfrm flipH="1">
                  <a:off x="3460" y="2245"/>
                  <a:ext cx="348" cy="1125"/>
                  <a:chOff x="3829" y="1168"/>
                  <a:chExt cx="672" cy="2174"/>
                </a:xfrm>
              </p:grpSpPr>
              <p:sp>
                <p:nvSpPr>
                  <p:cNvPr id="14" name="Freeform 36"/>
                  <p:cNvSpPr>
                    <a:spLocks/>
                  </p:cNvSpPr>
                  <p:nvPr/>
                </p:nvSpPr>
                <p:spPr bwMode="auto">
                  <a:xfrm>
                    <a:off x="3885" y="1168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Freeform 37"/>
                  <p:cNvSpPr>
                    <a:spLocks/>
                  </p:cNvSpPr>
                  <p:nvPr/>
                </p:nvSpPr>
                <p:spPr bwMode="auto">
                  <a:xfrm>
                    <a:off x="3829" y="1536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flipH="1"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0775" y="632520"/>
            <a:ext cx="5974714" cy="2400657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15000" dirty="0" smtClean="0"/>
              <a:t>喫煙所</a:t>
            </a:r>
            <a:endParaRPr lang="ja-JP" altLang="en-US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1421833" y="2918765"/>
            <a:ext cx="4012598" cy="4332181"/>
            <a:chOff x="1653378" y="2972904"/>
            <a:chExt cx="3062648" cy="3306572"/>
          </a:xfrm>
        </p:grpSpPr>
        <p:sp>
          <p:nvSpPr>
            <p:cNvPr id="6" name="円/楕円 5"/>
            <p:cNvSpPr/>
            <p:nvPr/>
          </p:nvSpPr>
          <p:spPr>
            <a:xfrm>
              <a:off x="2404315" y="4091233"/>
              <a:ext cx="2039629" cy="203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1653378" y="2972904"/>
              <a:ext cx="3062648" cy="3306572"/>
              <a:chOff x="-3410465" y="-400056"/>
              <a:chExt cx="3062648" cy="3306572"/>
            </a:xfrm>
          </p:grpSpPr>
          <p:sp>
            <p:nvSpPr>
              <p:cNvPr id="8" name="ドーナツ 7"/>
              <p:cNvSpPr/>
              <p:nvPr/>
            </p:nvSpPr>
            <p:spPr>
              <a:xfrm>
                <a:off x="-2823864" y="569660"/>
                <a:ext cx="2336858" cy="2336856"/>
              </a:xfrm>
              <a:prstGeom prst="donut">
                <a:avLst>
                  <a:gd name="adj" fmla="val 1192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" name="Group 39"/>
              <p:cNvGrpSpPr>
                <a:grpSpLocks/>
              </p:cNvGrpSpPr>
              <p:nvPr/>
            </p:nvGrpSpPr>
            <p:grpSpPr bwMode="auto">
              <a:xfrm>
                <a:off x="-3410465" y="-400056"/>
                <a:ext cx="3062648" cy="2448154"/>
                <a:chOff x="3460" y="2245"/>
                <a:chExt cx="1560" cy="1247"/>
              </a:xfrm>
            </p:grpSpPr>
            <p:sp>
              <p:nvSpPr>
                <p:cNvPr id="10" name="Rectangle 15"/>
                <p:cNvSpPr>
                  <a:spLocks noChangeArrowheads="1"/>
                </p:cNvSpPr>
                <p:nvPr/>
              </p:nvSpPr>
              <p:spPr bwMode="auto">
                <a:xfrm>
                  <a:off x="4623" y="3351"/>
                  <a:ext cx="397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8A531C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85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82000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" name="Rectangle 14"/>
                <p:cNvSpPr>
                  <a:spLocks noChangeArrowheads="1"/>
                </p:cNvSpPr>
                <p:nvPr/>
              </p:nvSpPr>
              <p:spPr bwMode="auto">
                <a:xfrm>
                  <a:off x="3857" y="3351"/>
                  <a:ext cx="794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" name="Group 38"/>
                <p:cNvGrpSpPr>
                  <a:grpSpLocks/>
                </p:cNvGrpSpPr>
                <p:nvPr/>
              </p:nvGrpSpPr>
              <p:grpSpPr bwMode="auto">
                <a:xfrm flipH="1">
                  <a:off x="3460" y="2245"/>
                  <a:ext cx="348" cy="1125"/>
                  <a:chOff x="3829" y="1168"/>
                  <a:chExt cx="672" cy="2174"/>
                </a:xfrm>
              </p:grpSpPr>
              <p:sp>
                <p:nvSpPr>
                  <p:cNvPr id="14" name="Freeform 36"/>
                  <p:cNvSpPr>
                    <a:spLocks/>
                  </p:cNvSpPr>
                  <p:nvPr/>
                </p:nvSpPr>
                <p:spPr bwMode="auto">
                  <a:xfrm>
                    <a:off x="3885" y="1168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Freeform 37"/>
                  <p:cNvSpPr>
                    <a:spLocks/>
                  </p:cNvSpPr>
                  <p:nvPr/>
                </p:nvSpPr>
                <p:spPr bwMode="auto">
                  <a:xfrm>
                    <a:off x="3829" y="1536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177429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屈折矢印 3"/>
          <p:cNvSpPr/>
          <p:nvPr/>
        </p:nvSpPr>
        <p:spPr>
          <a:xfrm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7185" y="7401272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右</a:t>
            </a:r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奥へ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0775" y="632520"/>
            <a:ext cx="5974714" cy="2400657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15000" dirty="0" smtClean="0"/>
              <a:t>喫煙所</a:t>
            </a:r>
            <a:endParaRPr lang="ja-JP" altLang="en-US" sz="15000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1735624" y="2755856"/>
            <a:ext cx="3385016" cy="3654614"/>
            <a:chOff x="1653378" y="2972904"/>
            <a:chExt cx="3062648" cy="3306572"/>
          </a:xfrm>
        </p:grpSpPr>
        <p:sp>
          <p:nvSpPr>
            <p:cNvPr id="8" name="円/楕円 7"/>
            <p:cNvSpPr/>
            <p:nvPr/>
          </p:nvSpPr>
          <p:spPr>
            <a:xfrm>
              <a:off x="2404315" y="4091233"/>
              <a:ext cx="2039629" cy="203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1653378" y="2972904"/>
              <a:ext cx="3062648" cy="3306572"/>
              <a:chOff x="-3410465" y="-400056"/>
              <a:chExt cx="3062648" cy="3306572"/>
            </a:xfrm>
          </p:grpSpPr>
          <p:sp>
            <p:nvSpPr>
              <p:cNvPr id="10" name="ドーナツ 9"/>
              <p:cNvSpPr/>
              <p:nvPr/>
            </p:nvSpPr>
            <p:spPr>
              <a:xfrm>
                <a:off x="-2823864" y="569660"/>
                <a:ext cx="2336858" cy="2336856"/>
              </a:xfrm>
              <a:prstGeom prst="donut">
                <a:avLst>
                  <a:gd name="adj" fmla="val 1192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" name="Group 39"/>
              <p:cNvGrpSpPr>
                <a:grpSpLocks/>
              </p:cNvGrpSpPr>
              <p:nvPr/>
            </p:nvGrpSpPr>
            <p:grpSpPr bwMode="auto">
              <a:xfrm>
                <a:off x="-3410465" y="-400056"/>
                <a:ext cx="3062648" cy="2448154"/>
                <a:chOff x="3460" y="2245"/>
                <a:chExt cx="1560" cy="1247"/>
              </a:xfrm>
            </p:grpSpPr>
            <p:sp>
              <p:nvSpPr>
                <p:cNvPr id="12" name="Rectangle 15"/>
                <p:cNvSpPr>
                  <a:spLocks noChangeArrowheads="1"/>
                </p:cNvSpPr>
                <p:nvPr/>
              </p:nvSpPr>
              <p:spPr bwMode="auto">
                <a:xfrm>
                  <a:off x="4623" y="3351"/>
                  <a:ext cx="397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8A531C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85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82000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" name="Rectangle 14"/>
                <p:cNvSpPr>
                  <a:spLocks noChangeArrowheads="1"/>
                </p:cNvSpPr>
                <p:nvPr/>
              </p:nvSpPr>
              <p:spPr bwMode="auto">
                <a:xfrm>
                  <a:off x="3857" y="3351"/>
                  <a:ext cx="794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5" name="Group 38"/>
                <p:cNvGrpSpPr>
                  <a:grpSpLocks/>
                </p:cNvGrpSpPr>
                <p:nvPr/>
              </p:nvGrpSpPr>
              <p:grpSpPr bwMode="auto">
                <a:xfrm flipH="1">
                  <a:off x="3460" y="2245"/>
                  <a:ext cx="348" cy="1125"/>
                  <a:chOff x="3829" y="1168"/>
                  <a:chExt cx="672" cy="2174"/>
                </a:xfrm>
              </p:grpSpPr>
              <p:sp>
                <p:nvSpPr>
                  <p:cNvPr id="16" name="Freeform 36"/>
                  <p:cNvSpPr>
                    <a:spLocks/>
                  </p:cNvSpPr>
                  <p:nvPr/>
                </p:nvSpPr>
                <p:spPr bwMode="auto">
                  <a:xfrm>
                    <a:off x="3885" y="1168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Freeform 37"/>
                  <p:cNvSpPr>
                    <a:spLocks/>
                  </p:cNvSpPr>
                  <p:nvPr/>
                </p:nvSpPr>
                <p:spPr bwMode="auto">
                  <a:xfrm>
                    <a:off x="3829" y="1536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8397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屈折矢印 3"/>
          <p:cNvSpPr/>
          <p:nvPr/>
        </p:nvSpPr>
        <p:spPr>
          <a:xfrm flipH="1"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57081" y="7401272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左奥へ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0775" y="632520"/>
            <a:ext cx="5974714" cy="2400657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15000" dirty="0" smtClean="0"/>
              <a:t>喫煙所</a:t>
            </a:r>
            <a:endParaRPr lang="ja-JP" altLang="en-US" sz="15000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1735624" y="2755856"/>
            <a:ext cx="3385016" cy="3654614"/>
            <a:chOff x="1653378" y="2972904"/>
            <a:chExt cx="3062648" cy="3306572"/>
          </a:xfrm>
        </p:grpSpPr>
        <p:sp>
          <p:nvSpPr>
            <p:cNvPr id="9" name="円/楕円 8"/>
            <p:cNvSpPr/>
            <p:nvPr/>
          </p:nvSpPr>
          <p:spPr>
            <a:xfrm>
              <a:off x="2404315" y="4091233"/>
              <a:ext cx="2039629" cy="203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1653378" y="2972904"/>
              <a:ext cx="3062648" cy="3306572"/>
              <a:chOff x="-3410465" y="-400056"/>
              <a:chExt cx="3062648" cy="3306572"/>
            </a:xfrm>
          </p:grpSpPr>
          <p:sp>
            <p:nvSpPr>
              <p:cNvPr id="11" name="ドーナツ 10"/>
              <p:cNvSpPr/>
              <p:nvPr/>
            </p:nvSpPr>
            <p:spPr>
              <a:xfrm>
                <a:off x="-2823864" y="569660"/>
                <a:ext cx="2336858" cy="2336856"/>
              </a:xfrm>
              <a:prstGeom prst="donut">
                <a:avLst>
                  <a:gd name="adj" fmla="val 1192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" name="Group 39"/>
              <p:cNvGrpSpPr>
                <a:grpSpLocks/>
              </p:cNvGrpSpPr>
              <p:nvPr/>
            </p:nvGrpSpPr>
            <p:grpSpPr bwMode="auto">
              <a:xfrm>
                <a:off x="-3410465" y="-400056"/>
                <a:ext cx="3062648" cy="2448154"/>
                <a:chOff x="3460" y="2245"/>
                <a:chExt cx="1560" cy="1247"/>
              </a:xfrm>
            </p:grpSpPr>
            <p:sp>
              <p:nvSpPr>
                <p:cNvPr id="13" name="Rectangle 15"/>
                <p:cNvSpPr>
                  <a:spLocks noChangeArrowheads="1"/>
                </p:cNvSpPr>
                <p:nvPr/>
              </p:nvSpPr>
              <p:spPr bwMode="auto">
                <a:xfrm>
                  <a:off x="4623" y="3351"/>
                  <a:ext cx="397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8A531C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85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82000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" name="Rectangle 14"/>
                <p:cNvSpPr>
                  <a:spLocks noChangeArrowheads="1"/>
                </p:cNvSpPr>
                <p:nvPr/>
              </p:nvSpPr>
              <p:spPr bwMode="auto">
                <a:xfrm>
                  <a:off x="3857" y="3351"/>
                  <a:ext cx="794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" name="Group 38"/>
                <p:cNvGrpSpPr>
                  <a:grpSpLocks/>
                </p:cNvGrpSpPr>
                <p:nvPr/>
              </p:nvGrpSpPr>
              <p:grpSpPr bwMode="auto">
                <a:xfrm flipH="1">
                  <a:off x="3460" y="2245"/>
                  <a:ext cx="348" cy="1125"/>
                  <a:chOff x="3829" y="1168"/>
                  <a:chExt cx="672" cy="2174"/>
                </a:xfrm>
              </p:grpSpPr>
              <p:sp>
                <p:nvSpPr>
                  <p:cNvPr id="17" name="Freeform 36"/>
                  <p:cNvSpPr>
                    <a:spLocks/>
                  </p:cNvSpPr>
                  <p:nvPr/>
                </p:nvSpPr>
                <p:spPr bwMode="auto">
                  <a:xfrm>
                    <a:off x="3885" y="1168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Freeform 37"/>
                  <p:cNvSpPr>
                    <a:spLocks/>
                  </p:cNvSpPr>
                  <p:nvPr/>
                </p:nvSpPr>
                <p:spPr bwMode="auto">
                  <a:xfrm>
                    <a:off x="3829" y="1536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124429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43677" y="576465"/>
            <a:ext cx="3262432" cy="7805983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喫煙所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706109" y="3318481"/>
            <a:ext cx="2723285" cy="5977979"/>
            <a:chOff x="6541857" y="2738308"/>
            <a:chExt cx="1626652" cy="3570721"/>
          </a:xfrm>
        </p:grpSpPr>
        <p:grpSp>
          <p:nvGrpSpPr>
            <p:cNvPr id="22" name="Group 39"/>
            <p:cNvGrpSpPr>
              <a:grpSpLocks/>
            </p:cNvGrpSpPr>
            <p:nvPr/>
          </p:nvGrpSpPr>
          <p:grpSpPr bwMode="auto">
            <a:xfrm rot="21214756">
              <a:off x="7103473" y="2738308"/>
              <a:ext cx="1065036" cy="851346"/>
              <a:chOff x="3460" y="2245"/>
              <a:chExt cx="1560" cy="1247"/>
            </a:xfrm>
          </p:grpSpPr>
          <p:sp>
            <p:nvSpPr>
              <p:cNvPr id="23" name="Rectangle 15"/>
              <p:cNvSpPr>
                <a:spLocks noChangeArrowheads="1"/>
              </p:cNvSpPr>
              <p:nvPr/>
            </p:nvSpPr>
            <p:spPr bwMode="auto">
              <a:xfrm>
                <a:off x="4623" y="3351"/>
                <a:ext cx="397" cy="141"/>
              </a:xfrm>
              <a:prstGeom prst="rect">
                <a:avLst/>
              </a:prstGeom>
              <a:gradFill rotWithShape="1">
                <a:gsLst>
                  <a:gs pos="0">
                    <a:srgbClr val="FF9933"/>
                  </a:gs>
                  <a:gs pos="100000">
                    <a:srgbClr val="8A531C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" name="Rectangle 13"/>
              <p:cNvSpPr>
                <a:spLocks noChangeArrowheads="1"/>
              </p:cNvSpPr>
              <p:nvPr/>
            </p:nvSpPr>
            <p:spPr bwMode="auto">
              <a:xfrm>
                <a:off x="3800" y="3351"/>
                <a:ext cx="85" cy="141"/>
              </a:xfrm>
              <a:prstGeom prst="rect">
                <a:avLst/>
              </a:prstGeom>
              <a:gradFill rotWithShape="1">
                <a:gsLst>
                  <a:gs pos="0">
                    <a:srgbClr val="CC0000"/>
                  </a:gs>
                  <a:gs pos="100000">
                    <a:srgbClr val="82000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5" name="Rectangle 14"/>
              <p:cNvSpPr>
                <a:spLocks noChangeArrowheads="1"/>
              </p:cNvSpPr>
              <p:nvPr/>
            </p:nvSpPr>
            <p:spPr bwMode="auto">
              <a:xfrm>
                <a:off x="3857" y="3351"/>
                <a:ext cx="794" cy="141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26" name="Group 38"/>
              <p:cNvGrpSpPr>
                <a:grpSpLocks/>
              </p:cNvGrpSpPr>
              <p:nvPr/>
            </p:nvGrpSpPr>
            <p:grpSpPr bwMode="auto">
              <a:xfrm flipH="1">
                <a:off x="3460" y="2245"/>
                <a:ext cx="348" cy="1125"/>
                <a:chOff x="3829" y="1168"/>
                <a:chExt cx="672" cy="2174"/>
              </a:xfrm>
            </p:grpSpPr>
            <p:sp>
              <p:nvSpPr>
                <p:cNvPr id="27" name="Freeform 36"/>
                <p:cNvSpPr>
                  <a:spLocks/>
                </p:cNvSpPr>
                <p:nvPr/>
              </p:nvSpPr>
              <p:spPr bwMode="auto">
                <a:xfrm>
                  <a:off x="3885" y="1168"/>
                  <a:ext cx="616" cy="1806"/>
                </a:xfrm>
                <a:custGeom>
                  <a:avLst/>
                  <a:gdLst>
                    <a:gd name="T0" fmla="*/ 33 w 616"/>
                    <a:gd name="T1" fmla="*/ 1791 h 1806"/>
                    <a:gd name="T2" fmla="*/ 423 w 616"/>
                    <a:gd name="T3" fmla="*/ 1260 h 1806"/>
                    <a:gd name="T4" fmla="*/ 62 w 616"/>
                    <a:gd name="T5" fmla="*/ 515 h 1806"/>
                    <a:gd name="T6" fmla="*/ 600 w 616"/>
                    <a:gd name="T7" fmla="*/ 33 h 1806"/>
                    <a:gd name="T8" fmla="*/ 204 w 616"/>
                    <a:gd name="T9" fmla="*/ 552 h 1806"/>
                    <a:gd name="T10" fmla="*/ 572 w 616"/>
                    <a:gd name="T11" fmla="*/ 1281 h 1806"/>
                    <a:gd name="T12" fmla="*/ 33 w 616"/>
                    <a:gd name="T13" fmla="*/ 1791 h 180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16" h="1806">
                      <a:moveTo>
                        <a:pt x="33" y="1791"/>
                      </a:moveTo>
                      <a:cubicBezTo>
                        <a:pt x="12" y="1776"/>
                        <a:pt x="414" y="1551"/>
                        <a:pt x="423" y="1260"/>
                      </a:cubicBezTo>
                      <a:cubicBezTo>
                        <a:pt x="432" y="969"/>
                        <a:pt x="0" y="846"/>
                        <a:pt x="62" y="515"/>
                      </a:cubicBezTo>
                      <a:cubicBezTo>
                        <a:pt x="124" y="184"/>
                        <a:pt x="591" y="0"/>
                        <a:pt x="600" y="33"/>
                      </a:cubicBezTo>
                      <a:cubicBezTo>
                        <a:pt x="609" y="66"/>
                        <a:pt x="213" y="252"/>
                        <a:pt x="204" y="552"/>
                      </a:cubicBezTo>
                      <a:cubicBezTo>
                        <a:pt x="195" y="852"/>
                        <a:pt x="616" y="960"/>
                        <a:pt x="572" y="1281"/>
                      </a:cubicBezTo>
                      <a:cubicBezTo>
                        <a:pt x="528" y="1602"/>
                        <a:pt x="54" y="1806"/>
                        <a:pt x="33" y="1791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" name="Freeform 37"/>
                <p:cNvSpPr>
                  <a:spLocks/>
                </p:cNvSpPr>
                <p:nvPr/>
              </p:nvSpPr>
              <p:spPr bwMode="auto">
                <a:xfrm>
                  <a:off x="3829" y="1536"/>
                  <a:ext cx="616" cy="1806"/>
                </a:xfrm>
                <a:custGeom>
                  <a:avLst/>
                  <a:gdLst>
                    <a:gd name="T0" fmla="*/ 33 w 616"/>
                    <a:gd name="T1" fmla="*/ 1791 h 1806"/>
                    <a:gd name="T2" fmla="*/ 423 w 616"/>
                    <a:gd name="T3" fmla="*/ 1260 h 1806"/>
                    <a:gd name="T4" fmla="*/ 62 w 616"/>
                    <a:gd name="T5" fmla="*/ 515 h 1806"/>
                    <a:gd name="T6" fmla="*/ 600 w 616"/>
                    <a:gd name="T7" fmla="*/ 33 h 1806"/>
                    <a:gd name="T8" fmla="*/ 204 w 616"/>
                    <a:gd name="T9" fmla="*/ 552 h 1806"/>
                    <a:gd name="T10" fmla="*/ 572 w 616"/>
                    <a:gd name="T11" fmla="*/ 1281 h 1806"/>
                    <a:gd name="T12" fmla="*/ 33 w 616"/>
                    <a:gd name="T13" fmla="*/ 1791 h 180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16" h="1806">
                      <a:moveTo>
                        <a:pt x="33" y="1791"/>
                      </a:moveTo>
                      <a:cubicBezTo>
                        <a:pt x="12" y="1776"/>
                        <a:pt x="414" y="1551"/>
                        <a:pt x="423" y="1260"/>
                      </a:cubicBezTo>
                      <a:cubicBezTo>
                        <a:pt x="432" y="969"/>
                        <a:pt x="0" y="846"/>
                        <a:pt x="62" y="515"/>
                      </a:cubicBezTo>
                      <a:cubicBezTo>
                        <a:pt x="124" y="184"/>
                        <a:pt x="591" y="0"/>
                        <a:pt x="600" y="33"/>
                      </a:cubicBezTo>
                      <a:cubicBezTo>
                        <a:pt x="609" y="66"/>
                        <a:pt x="213" y="252"/>
                        <a:pt x="204" y="552"/>
                      </a:cubicBezTo>
                      <a:cubicBezTo>
                        <a:pt x="195" y="852"/>
                        <a:pt x="616" y="960"/>
                        <a:pt x="572" y="1281"/>
                      </a:cubicBezTo>
                      <a:cubicBezTo>
                        <a:pt x="528" y="1602"/>
                        <a:pt x="54" y="1806"/>
                        <a:pt x="33" y="1791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" name="グループ化 28"/>
            <p:cNvGrpSpPr/>
            <p:nvPr/>
          </p:nvGrpSpPr>
          <p:grpSpPr>
            <a:xfrm>
              <a:off x="6541857" y="3430709"/>
              <a:ext cx="1173715" cy="2878320"/>
              <a:chOff x="6786697" y="199925"/>
              <a:chExt cx="1510579" cy="3704416"/>
            </a:xfrm>
          </p:grpSpPr>
          <p:sp>
            <p:nvSpPr>
              <p:cNvPr id="30" name="正方形/長方形 29"/>
              <p:cNvSpPr/>
              <p:nvPr/>
            </p:nvSpPr>
            <p:spPr>
              <a:xfrm>
                <a:off x="7452535" y="1412776"/>
                <a:ext cx="178903" cy="226258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弦 30"/>
              <p:cNvSpPr/>
              <p:nvPr/>
            </p:nvSpPr>
            <p:spPr>
              <a:xfrm rot="17549317">
                <a:off x="6821906" y="199925"/>
                <a:ext cx="1440160" cy="1440160"/>
              </a:xfrm>
              <a:prstGeom prst="chord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月 31"/>
              <p:cNvSpPr/>
              <p:nvPr/>
            </p:nvSpPr>
            <p:spPr>
              <a:xfrm rot="5400000">
                <a:off x="7410830" y="3017895"/>
                <a:ext cx="262313" cy="1510579"/>
              </a:xfrm>
              <a:prstGeom prst="moon">
                <a:avLst>
                  <a:gd name="adj" fmla="val 8750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>
                <a:off x="6822702" y="548679"/>
                <a:ext cx="1438569" cy="14401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7461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2708920" y="272480"/>
            <a:ext cx="3262432" cy="7805983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喫煙所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89040" y="7795308"/>
            <a:ext cx="15613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5825" y="3190256"/>
            <a:ext cx="2739211" cy="64786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1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</a:t>
            </a:r>
            <a:endParaRPr kumimoji="1" lang="ja-JP" altLang="en-US" sz="1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8057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pop188_喫煙所(矢印)</dc:title>
  <dc:subject>pop188_喫煙所(矢印)</dc:subject>
  <dc:creator>http://www.digipot.net</dc:creator>
  <cp:keywords/>
  <dc:description/>
  <cp:lastModifiedBy/>
  <cp:revision>1</cp:revision>
  <dcterms:created xsi:type="dcterms:W3CDTF">2014-01-31T02:48:16Z</dcterms:created>
  <dcterms:modified xsi:type="dcterms:W3CDTF">2014-03-04T08:04:04Z</dcterms:modified>
  <cp:version>1</cp:version>
</cp:coreProperties>
</file>