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0" r:id="rId3"/>
    <p:sldId id="271" r:id="rId4"/>
    <p:sldId id="272" r:id="rId5"/>
    <p:sldId id="273" r:id="rId6"/>
    <p:sldId id="274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25" d="100"/>
          <a:sy n="25" d="100"/>
        </p:scale>
        <p:origin x="-523" y="-88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59080" y="883568"/>
            <a:ext cx="7898317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喫煙所</a:t>
            </a:r>
            <a:endParaRPr lang="ja-JP" altLang="en-US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1653378" y="2972904"/>
            <a:ext cx="3062648" cy="3306572"/>
            <a:chOff x="1653378" y="2972904"/>
            <a:chExt cx="3062648" cy="3306572"/>
          </a:xfrm>
        </p:grpSpPr>
        <p:sp>
          <p:nvSpPr>
            <p:cNvPr id="2" name="円/楕円 1"/>
            <p:cNvSpPr/>
            <p:nvPr/>
          </p:nvSpPr>
          <p:spPr>
            <a:xfrm>
              <a:off x="2404315" y="4091233"/>
              <a:ext cx="2039629" cy="203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1653378" y="2972904"/>
              <a:ext cx="3062648" cy="3306572"/>
              <a:chOff x="-3410465" y="-400056"/>
              <a:chExt cx="3062648" cy="3306572"/>
            </a:xfrm>
          </p:grpSpPr>
          <p:sp>
            <p:nvSpPr>
              <p:cNvPr id="16" name="ドーナツ 15"/>
              <p:cNvSpPr/>
              <p:nvPr/>
            </p:nvSpPr>
            <p:spPr>
              <a:xfrm>
                <a:off x="-2823864" y="569660"/>
                <a:ext cx="2336858" cy="2336856"/>
              </a:xfrm>
              <a:prstGeom prst="donut">
                <a:avLst>
                  <a:gd name="adj" fmla="val 1192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" name="Group 39"/>
              <p:cNvGrpSpPr>
                <a:grpSpLocks/>
              </p:cNvGrpSpPr>
              <p:nvPr/>
            </p:nvGrpSpPr>
            <p:grpSpPr bwMode="auto">
              <a:xfrm>
                <a:off x="-3410465" y="-400056"/>
                <a:ext cx="3062648" cy="2448154"/>
                <a:chOff x="3460" y="2245"/>
                <a:chExt cx="1560" cy="1247"/>
              </a:xfrm>
            </p:grpSpPr>
            <p:sp>
              <p:nvSpPr>
                <p:cNvPr id="18" name="Rectangle 15"/>
                <p:cNvSpPr>
                  <a:spLocks noChangeArrowheads="1"/>
                </p:cNvSpPr>
                <p:nvPr/>
              </p:nvSpPr>
              <p:spPr bwMode="auto">
                <a:xfrm>
                  <a:off x="4623" y="3351"/>
                  <a:ext cx="397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8A531C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85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82000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0" name="Rectangle 14"/>
                <p:cNvSpPr>
                  <a:spLocks noChangeArrowheads="1"/>
                </p:cNvSpPr>
                <p:nvPr/>
              </p:nvSpPr>
              <p:spPr bwMode="auto">
                <a:xfrm>
                  <a:off x="3857" y="3351"/>
                  <a:ext cx="794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21" name="Group 38"/>
                <p:cNvGrpSpPr>
                  <a:grpSpLocks/>
                </p:cNvGrpSpPr>
                <p:nvPr/>
              </p:nvGrpSpPr>
              <p:grpSpPr bwMode="auto">
                <a:xfrm flipH="1">
                  <a:off x="3460" y="2245"/>
                  <a:ext cx="348" cy="1125"/>
                  <a:chOff x="3829" y="1168"/>
                  <a:chExt cx="672" cy="2174"/>
                </a:xfrm>
              </p:grpSpPr>
              <p:sp>
                <p:nvSpPr>
                  <p:cNvPr id="22" name="Freeform 36"/>
                  <p:cNvSpPr>
                    <a:spLocks/>
                  </p:cNvSpPr>
                  <p:nvPr/>
                </p:nvSpPr>
                <p:spPr bwMode="auto">
                  <a:xfrm>
                    <a:off x="3885" y="1168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Freeform 37"/>
                  <p:cNvSpPr>
                    <a:spLocks/>
                  </p:cNvSpPr>
                  <p:nvPr/>
                </p:nvSpPr>
                <p:spPr bwMode="auto">
                  <a:xfrm>
                    <a:off x="3829" y="1536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 flipH="1"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59080" y="883568"/>
            <a:ext cx="7898317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喫煙所</a:t>
            </a:r>
            <a:endParaRPr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5041167" y="2972904"/>
            <a:ext cx="3062648" cy="3306572"/>
            <a:chOff x="1653378" y="2972904"/>
            <a:chExt cx="3062648" cy="3306572"/>
          </a:xfrm>
        </p:grpSpPr>
        <p:sp>
          <p:nvSpPr>
            <p:cNvPr id="8" name="円/楕円 7"/>
            <p:cNvSpPr/>
            <p:nvPr/>
          </p:nvSpPr>
          <p:spPr>
            <a:xfrm>
              <a:off x="2404315" y="4091233"/>
              <a:ext cx="2039629" cy="203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1653378" y="2972904"/>
              <a:ext cx="3062648" cy="3306572"/>
              <a:chOff x="-3410465" y="-400056"/>
              <a:chExt cx="3062648" cy="3306572"/>
            </a:xfrm>
          </p:grpSpPr>
          <p:sp>
            <p:nvSpPr>
              <p:cNvPr id="10" name="ドーナツ 9"/>
              <p:cNvSpPr/>
              <p:nvPr/>
            </p:nvSpPr>
            <p:spPr>
              <a:xfrm>
                <a:off x="-2823864" y="569660"/>
                <a:ext cx="2336858" cy="2336856"/>
              </a:xfrm>
              <a:prstGeom prst="donut">
                <a:avLst>
                  <a:gd name="adj" fmla="val 1192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" name="Group 39"/>
              <p:cNvGrpSpPr>
                <a:grpSpLocks/>
              </p:cNvGrpSpPr>
              <p:nvPr/>
            </p:nvGrpSpPr>
            <p:grpSpPr bwMode="auto">
              <a:xfrm>
                <a:off x="-3410465" y="-400056"/>
                <a:ext cx="3062648" cy="2448154"/>
                <a:chOff x="3460" y="2245"/>
                <a:chExt cx="1560" cy="1247"/>
              </a:xfrm>
            </p:grpSpPr>
            <p:sp>
              <p:nvSpPr>
                <p:cNvPr id="12" name="Rectangle 15"/>
                <p:cNvSpPr>
                  <a:spLocks noChangeArrowheads="1"/>
                </p:cNvSpPr>
                <p:nvPr/>
              </p:nvSpPr>
              <p:spPr bwMode="auto">
                <a:xfrm>
                  <a:off x="4623" y="3351"/>
                  <a:ext cx="397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8A531C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85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82000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" name="Rectangle 14"/>
                <p:cNvSpPr>
                  <a:spLocks noChangeArrowheads="1"/>
                </p:cNvSpPr>
                <p:nvPr/>
              </p:nvSpPr>
              <p:spPr bwMode="auto">
                <a:xfrm>
                  <a:off x="3857" y="3351"/>
                  <a:ext cx="794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5" name="Group 38"/>
                <p:cNvGrpSpPr>
                  <a:grpSpLocks/>
                </p:cNvGrpSpPr>
                <p:nvPr/>
              </p:nvGrpSpPr>
              <p:grpSpPr bwMode="auto">
                <a:xfrm flipH="1">
                  <a:off x="3460" y="2245"/>
                  <a:ext cx="348" cy="1125"/>
                  <a:chOff x="3829" y="1168"/>
                  <a:chExt cx="672" cy="2174"/>
                </a:xfrm>
              </p:grpSpPr>
              <p:sp>
                <p:nvSpPr>
                  <p:cNvPr id="16" name="Freeform 36"/>
                  <p:cNvSpPr>
                    <a:spLocks/>
                  </p:cNvSpPr>
                  <p:nvPr/>
                </p:nvSpPr>
                <p:spPr bwMode="auto">
                  <a:xfrm>
                    <a:off x="3885" y="1168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Freeform 37"/>
                  <p:cNvSpPr>
                    <a:spLocks/>
                  </p:cNvSpPr>
                  <p:nvPr/>
                </p:nvSpPr>
                <p:spPr bwMode="auto">
                  <a:xfrm>
                    <a:off x="3829" y="1536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5083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59079" y="883568"/>
            <a:ext cx="7898317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喫煙所</a:t>
            </a:r>
            <a:endParaRPr lang="ja-JP" altLang="en-US" dirty="0"/>
          </a:p>
        </p:txBody>
      </p:sp>
      <p:sp>
        <p:nvSpPr>
          <p:cNvPr id="6" name="屈折矢印 5"/>
          <p:cNvSpPr/>
          <p:nvPr/>
        </p:nvSpPr>
        <p:spPr>
          <a:xfrm>
            <a:off x="1715885" y="3754558"/>
            <a:ext cx="7007035" cy="2181037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69190" y="4104733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右</a:t>
            </a:r>
            <a:r>
              <a:rPr lang="ja-JP" altLang="en-US" sz="8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奥へ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706542" y="2972904"/>
            <a:ext cx="3062648" cy="3306572"/>
            <a:chOff x="1653378" y="2972904"/>
            <a:chExt cx="3062648" cy="3306572"/>
          </a:xfrm>
        </p:grpSpPr>
        <p:sp>
          <p:nvSpPr>
            <p:cNvPr id="9" name="円/楕円 8"/>
            <p:cNvSpPr/>
            <p:nvPr/>
          </p:nvSpPr>
          <p:spPr>
            <a:xfrm>
              <a:off x="2404315" y="4091233"/>
              <a:ext cx="2039629" cy="203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1653378" y="2972904"/>
              <a:ext cx="3062648" cy="3306572"/>
              <a:chOff x="-3410465" y="-400056"/>
              <a:chExt cx="3062648" cy="3306572"/>
            </a:xfrm>
          </p:grpSpPr>
          <p:sp>
            <p:nvSpPr>
              <p:cNvPr id="11" name="ドーナツ 10"/>
              <p:cNvSpPr/>
              <p:nvPr/>
            </p:nvSpPr>
            <p:spPr>
              <a:xfrm>
                <a:off x="-2823864" y="569660"/>
                <a:ext cx="2336858" cy="2336856"/>
              </a:xfrm>
              <a:prstGeom prst="donut">
                <a:avLst>
                  <a:gd name="adj" fmla="val 1192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" name="Group 39"/>
              <p:cNvGrpSpPr>
                <a:grpSpLocks/>
              </p:cNvGrpSpPr>
              <p:nvPr/>
            </p:nvGrpSpPr>
            <p:grpSpPr bwMode="auto">
              <a:xfrm>
                <a:off x="-3410465" y="-400056"/>
                <a:ext cx="3062648" cy="2448154"/>
                <a:chOff x="3460" y="2245"/>
                <a:chExt cx="1560" cy="1247"/>
              </a:xfrm>
            </p:grpSpPr>
            <p:sp>
              <p:nvSpPr>
                <p:cNvPr id="13" name="Rectangle 15"/>
                <p:cNvSpPr>
                  <a:spLocks noChangeArrowheads="1"/>
                </p:cNvSpPr>
                <p:nvPr/>
              </p:nvSpPr>
              <p:spPr bwMode="auto">
                <a:xfrm>
                  <a:off x="4623" y="3351"/>
                  <a:ext cx="397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8A531C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85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82000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" name="Rectangle 14"/>
                <p:cNvSpPr>
                  <a:spLocks noChangeArrowheads="1"/>
                </p:cNvSpPr>
                <p:nvPr/>
              </p:nvSpPr>
              <p:spPr bwMode="auto">
                <a:xfrm>
                  <a:off x="3857" y="3351"/>
                  <a:ext cx="794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" name="Group 38"/>
                <p:cNvGrpSpPr>
                  <a:grpSpLocks/>
                </p:cNvGrpSpPr>
                <p:nvPr/>
              </p:nvGrpSpPr>
              <p:grpSpPr bwMode="auto">
                <a:xfrm flipH="1">
                  <a:off x="3460" y="2245"/>
                  <a:ext cx="348" cy="1125"/>
                  <a:chOff x="3829" y="1168"/>
                  <a:chExt cx="672" cy="2174"/>
                </a:xfrm>
              </p:grpSpPr>
              <p:sp>
                <p:nvSpPr>
                  <p:cNvPr id="17" name="Freeform 36"/>
                  <p:cNvSpPr>
                    <a:spLocks/>
                  </p:cNvSpPr>
                  <p:nvPr/>
                </p:nvSpPr>
                <p:spPr bwMode="auto">
                  <a:xfrm>
                    <a:off x="3885" y="1168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Freeform 37"/>
                  <p:cNvSpPr>
                    <a:spLocks/>
                  </p:cNvSpPr>
                  <p:nvPr/>
                </p:nvSpPr>
                <p:spPr bwMode="auto">
                  <a:xfrm>
                    <a:off x="3829" y="1536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673283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59079" y="883568"/>
            <a:ext cx="7898317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喫煙所</a:t>
            </a:r>
            <a:endParaRPr lang="ja-JP" altLang="en-US" dirty="0"/>
          </a:p>
        </p:txBody>
      </p:sp>
      <p:sp>
        <p:nvSpPr>
          <p:cNvPr id="6" name="屈折矢印 5"/>
          <p:cNvSpPr/>
          <p:nvPr/>
        </p:nvSpPr>
        <p:spPr>
          <a:xfrm flipH="1">
            <a:off x="1104678" y="3754558"/>
            <a:ext cx="7007035" cy="2181037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76979" y="4104733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左奥へ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6233067" y="2972904"/>
            <a:ext cx="3062648" cy="3306572"/>
            <a:chOff x="1653378" y="2972904"/>
            <a:chExt cx="3062648" cy="3306572"/>
          </a:xfrm>
        </p:grpSpPr>
        <p:sp>
          <p:nvSpPr>
            <p:cNvPr id="9" name="円/楕円 8"/>
            <p:cNvSpPr/>
            <p:nvPr/>
          </p:nvSpPr>
          <p:spPr>
            <a:xfrm>
              <a:off x="2404315" y="4091233"/>
              <a:ext cx="2039629" cy="203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1653378" y="2972904"/>
              <a:ext cx="3062648" cy="3306572"/>
              <a:chOff x="-3410465" y="-400056"/>
              <a:chExt cx="3062648" cy="3306572"/>
            </a:xfrm>
          </p:grpSpPr>
          <p:sp>
            <p:nvSpPr>
              <p:cNvPr id="11" name="ドーナツ 10"/>
              <p:cNvSpPr/>
              <p:nvPr/>
            </p:nvSpPr>
            <p:spPr>
              <a:xfrm>
                <a:off x="-2823864" y="569660"/>
                <a:ext cx="2336858" cy="2336856"/>
              </a:xfrm>
              <a:prstGeom prst="donut">
                <a:avLst>
                  <a:gd name="adj" fmla="val 11929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" name="Group 39"/>
              <p:cNvGrpSpPr>
                <a:grpSpLocks/>
              </p:cNvGrpSpPr>
              <p:nvPr/>
            </p:nvGrpSpPr>
            <p:grpSpPr bwMode="auto">
              <a:xfrm>
                <a:off x="-3410465" y="-400056"/>
                <a:ext cx="3062648" cy="2448154"/>
                <a:chOff x="3460" y="2245"/>
                <a:chExt cx="1560" cy="1247"/>
              </a:xfrm>
            </p:grpSpPr>
            <p:sp>
              <p:nvSpPr>
                <p:cNvPr id="13" name="Rectangle 15"/>
                <p:cNvSpPr>
                  <a:spLocks noChangeArrowheads="1"/>
                </p:cNvSpPr>
                <p:nvPr/>
              </p:nvSpPr>
              <p:spPr bwMode="auto">
                <a:xfrm>
                  <a:off x="4623" y="3351"/>
                  <a:ext cx="397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8A531C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00" y="3351"/>
                  <a:ext cx="85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CC0000"/>
                    </a:gs>
                    <a:gs pos="100000">
                      <a:srgbClr val="82000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" name="Rectangle 14"/>
                <p:cNvSpPr>
                  <a:spLocks noChangeArrowheads="1"/>
                </p:cNvSpPr>
                <p:nvPr/>
              </p:nvSpPr>
              <p:spPr bwMode="auto">
                <a:xfrm>
                  <a:off x="3857" y="3351"/>
                  <a:ext cx="794" cy="14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" name="Group 38"/>
                <p:cNvGrpSpPr>
                  <a:grpSpLocks/>
                </p:cNvGrpSpPr>
                <p:nvPr/>
              </p:nvGrpSpPr>
              <p:grpSpPr bwMode="auto">
                <a:xfrm flipH="1">
                  <a:off x="3460" y="2245"/>
                  <a:ext cx="348" cy="1125"/>
                  <a:chOff x="3829" y="1168"/>
                  <a:chExt cx="672" cy="2174"/>
                </a:xfrm>
              </p:grpSpPr>
              <p:sp>
                <p:nvSpPr>
                  <p:cNvPr id="17" name="Freeform 36"/>
                  <p:cNvSpPr>
                    <a:spLocks/>
                  </p:cNvSpPr>
                  <p:nvPr/>
                </p:nvSpPr>
                <p:spPr bwMode="auto">
                  <a:xfrm>
                    <a:off x="3885" y="1168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Freeform 37"/>
                  <p:cNvSpPr>
                    <a:spLocks/>
                  </p:cNvSpPr>
                  <p:nvPr/>
                </p:nvSpPr>
                <p:spPr bwMode="auto">
                  <a:xfrm>
                    <a:off x="3829" y="1536"/>
                    <a:ext cx="616" cy="1806"/>
                  </a:xfrm>
                  <a:custGeom>
                    <a:avLst/>
                    <a:gdLst>
                      <a:gd name="T0" fmla="*/ 33 w 616"/>
                      <a:gd name="T1" fmla="*/ 1791 h 1806"/>
                      <a:gd name="T2" fmla="*/ 423 w 616"/>
                      <a:gd name="T3" fmla="*/ 1260 h 1806"/>
                      <a:gd name="T4" fmla="*/ 62 w 616"/>
                      <a:gd name="T5" fmla="*/ 515 h 1806"/>
                      <a:gd name="T6" fmla="*/ 600 w 616"/>
                      <a:gd name="T7" fmla="*/ 33 h 1806"/>
                      <a:gd name="T8" fmla="*/ 204 w 616"/>
                      <a:gd name="T9" fmla="*/ 552 h 1806"/>
                      <a:gd name="T10" fmla="*/ 572 w 616"/>
                      <a:gd name="T11" fmla="*/ 1281 h 1806"/>
                      <a:gd name="T12" fmla="*/ 33 w 616"/>
                      <a:gd name="T13" fmla="*/ 1791 h 180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16" h="1806">
                        <a:moveTo>
                          <a:pt x="33" y="1791"/>
                        </a:moveTo>
                        <a:cubicBezTo>
                          <a:pt x="12" y="1776"/>
                          <a:pt x="414" y="1551"/>
                          <a:pt x="423" y="1260"/>
                        </a:cubicBezTo>
                        <a:cubicBezTo>
                          <a:pt x="432" y="969"/>
                          <a:pt x="0" y="846"/>
                          <a:pt x="62" y="515"/>
                        </a:cubicBezTo>
                        <a:cubicBezTo>
                          <a:pt x="124" y="184"/>
                          <a:pt x="591" y="0"/>
                          <a:pt x="600" y="33"/>
                        </a:cubicBezTo>
                        <a:cubicBezTo>
                          <a:pt x="609" y="66"/>
                          <a:pt x="213" y="252"/>
                          <a:pt x="204" y="552"/>
                        </a:cubicBezTo>
                        <a:cubicBezTo>
                          <a:pt x="195" y="852"/>
                          <a:pt x="616" y="960"/>
                          <a:pt x="572" y="1281"/>
                        </a:cubicBezTo>
                        <a:cubicBezTo>
                          <a:pt x="528" y="1602"/>
                          <a:pt x="54" y="1806"/>
                          <a:pt x="33" y="1791"/>
                        </a:cubicBezTo>
                        <a:close/>
                      </a:path>
                    </a:pathLst>
                  </a:cu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822291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992560" y="471929"/>
            <a:ext cx="7898317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喫煙所</a:t>
            </a:r>
            <a:endParaRPr lang="ja-JP" altLang="en-US" dirty="0"/>
          </a:p>
        </p:txBody>
      </p:sp>
      <p:grpSp>
        <p:nvGrpSpPr>
          <p:cNvPr id="24" name="Group 39"/>
          <p:cNvGrpSpPr>
            <a:grpSpLocks/>
          </p:cNvGrpSpPr>
          <p:nvPr/>
        </p:nvGrpSpPr>
        <p:grpSpPr bwMode="auto">
          <a:xfrm rot="21214756">
            <a:off x="7103473" y="2738308"/>
            <a:ext cx="1065036" cy="851346"/>
            <a:chOff x="3460" y="2245"/>
            <a:chExt cx="1560" cy="1247"/>
          </a:xfrm>
        </p:grpSpPr>
        <p:sp>
          <p:nvSpPr>
            <p:cNvPr id="25" name="Rectangle 15"/>
            <p:cNvSpPr>
              <a:spLocks noChangeArrowheads="1"/>
            </p:cNvSpPr>
            <p:nvPr/>
          </p:nvSpPr>
          <p:spPr bwMode="auto">
            <a:xfrm>
              <a:off x="4623" y="3351"/>
              <a:ext cx="397" cy="141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8A531C"/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3800" y="3351"/>
              <a:ext cx="85" cy="141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rgbClr val="820000"/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7" name="Rectangle 14"/>
            <p:cNvSpPr>
              <a:spLocks noChangeArrowheads="1"/>
            </p:cNvSpPr>
            <p:nvPr/>
          </p:nvSpPr>
          <p:spPr bwMode="auto">
            <a:xfrm>
              <a:off x="3857" y="3351"/>
              <a:ext cx="794" cy="14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/>
                </a:gs>
              </a:gsLst>
              <a:lin ang="5400000" scaled="1"/>
            </a:gra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8" name="Group 38"/>
            <p:cNvGrpSpPr>
              <a:grpSpLocks/>
            </p:cNvGrpSpPr>
            <p:nvPr/>
          </p:nvGrpSpPr>
          <p:grpSpPr bwMode="auto">
            <a:xfrm flipH="1">
              <a:off x="3460" y="2245"/>
              <a:ext cx="348" cy="1125"/>
              <a:chOff x="3829" y="1168"/>
              <a:chExt cx="672" cy="2174"/>
            </a:xfrm>
          </p:grpSpPr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3885" y="1168"/>
                <a:ext cx="616" cy="1806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Freeform 37"/>
              <p:cNvSpPr>
                <a:spLocks/>
              </p:cNvSpPr>
              <p:nvPr/>
            </p:nvSpPr>
            <p:spPr bwMode="auto">
              <a:xfrm>
                <a:off x="3829" y="1536"/>
                <a:ext cx="616" cy="1806"/>
              </a:xfrm>
              <a:custGeom>
                <a:avLst/>
                <a:gdLst>
                  <a:gd name="T0" fmla="*/ 33 w 616"/>
                  <a:gd name="T1" fmla="*/ 1791 h 1806"/>
                  <a:gd name="T2" fmla="*/ 423 w 616"/>
                  <a:gd name="T3" fmla="*/ 1260 h 1806"/>
                  <a:gd name="T4" fmla="*/ 62 w 616"/>
                  <a:gd name="T5" fmla="*/ 515 h 1806"/>
                  <a:gd name="T6" fmla="*/ 600 w 616"/>
                  <a:gd name="T7" fmla="*/ 33 h 1806"/>
                  <a:gd name="T8" fmla="*/ 204 w 616"/>
                  <a:gd name="T9" fmla="*/ 552 h 1806"/>
                  <a:gd name="T10" fmla="*/ 572 w 616"/>
                  <a:gd name="T11" fmla="*/ 1281 h 1806"/>
                  <a:gd name="T12" fmla="*/ 33 w 616"/>
                  <a:gd name="T13" fmla="*/ 1791 h 18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6" h="1806">
                    <a:moveTo>
                      <a:pt x="33" y="1791"/>
                    </a:moveTo>
                    <a:cubicBezTo>
                      <a:pt x="12" y="1776"/>
                      <a:pt x="414" y="1551"/>
                      <a:pt x="423" y="1260"/>
                    </a:cubicBezTo>
                    <a:cubicBezTo>
                      <a:pt x="432" y="969"/>
                      <a:pt x="0" y="846"/>
                      <a:pt x="62" y="515"/>
                    </a:cubicBezTo>
                    <a:cubicBezTo>
                      <a:pt x="124" y="184"/>
                      <a:pt x="591" y="0"/>
                      <a:pt x="600" y="33"/>
                    </a:cubicBezTo>
                    <a:cubicBezTo>
                      <a:pt x="609" y="66"/>
                      <a:pt x="213" y="252"/>
                      <a:pt x="204" y="552"/>
                    </a:cubicBezTo>
                    <a:cubicBezTo>
                      <a:pt x="195" y="852"/>
                      <a:pt x="616" y="960"/>
                      <a:pt x="572" y="1281"/>
                    </a:cubicBezTo>
                    <a:cubicBezTo>
                      <a:pt x="528" y="1602"/>
                      <a:pt x="54" y="1806"/>
                      <a:pt x="33" y="1791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6541857" y="3430709"/>
            <a:ext cx="1173715" cy="2878320"/>
            <a:chOff x="6786697" y="199925"/>
            <a:chExt cx="1510579" cy="3704416"/>
          </a:xfrm>
        </p:grpSpPr>
        <p:sp>
          <p:nvSpPr>
            <p:cNvPr id="32" name="正方形/長方形 31"/>
            <p:cNvSpPr/>
            <p:nvPr/>
          </p:nvSpPr>
          <p:spPr>
            <a:xfrm>
              <a:off x="7452535" y="1412776"/>
              <a:ext cx="178903" cy="22625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弦 32"/>
            <p:cNvSpPr/>
            <p:nvPr/>
          </p:nvSpPr>
          <p:spPr>
            <a:xfrm rot="17549317">
              <a:off x="6821906" y="199925"/>
              <a:ext cx="1440160" cy="1440160"/>
            </a:xfrm>
            <a:prstGeom prst="chor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月 33"/>
            <p:cNvSpPr/>
            <p:nvPr/>
          </p:nvSpPr>
          <p:spPr>
            <a:xfrm rot="5400000">
              <a:off x="7410830" y="3017895"/>
              <a:ext cx="262313" cy="1510579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6822702" y="548679"/>
              <a:ext cx="1438569" cy="14401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262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72313" y="1260703"/>
            <a:ext cx="7898317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/>
              <a:t>喫煙所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945398" y="2647240"/>
            <a:ext cx="15613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942574" y="3824689"/>
            <a:ext cx="59698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</a:t>
            </a:r>
            <a:endParaRPr kumimoji="1" lang="ja-JP" altLang="en-US" sz="13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8366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pop188_喫煙所(矢印)</dc:title>
  <dc:subject>pop188_喫煙所(矢印)</dc:subject>
  <dc:creator>http://www.digipot.net</dc:creator>
  <cp:keywords/>
  <dc:description/>
  <cp:lastModifiedBy/>
  <cp:revision>1</cp:revision>
  <dcterms:created xsi:type="dcterms:W3CDTF">2014-01-31T02:48:04Z</dcterms:created>
  <dcterms:modified xsi:type="dcterms:W3CDTF">2014-03-04T08:04:03Z</dcterms:modified>
  <cp:version>1</cp:version>
</cp:coreProperties>
</file>