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73" r:id="rId3"/>
    <p:sldId id="270" r:id="rId4"/>
    <p:sldId id="271" r:id="rId5"/>
    <p:sldId id="275" r:id="rId6"/>
    <p:sldId id="274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720" y="-38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</a:rPr>
              <a:t>会場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</a:rPr>
              <a:t>会場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742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屈折矢印 3"/>
          <p:cNvSpPr/>
          <p:nvPr/>
        </p:nvSpPr>
        <p:spPr>
          <a:xfrm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>
                <a:solidFill>
                  <a:srgbClr val="00B0F0"/>
                </a:solidFill>
              </a:rPr>
              <a:t>会場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7185" y="7401272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右</a:t>
            </a:r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奥へ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屈折矢印 3"/>
          <p:cNvSpPr/>
          <p:nvPr/>
        </p:nvSpPr>
        <p:spPr>
          <a:xfrm flipH="1"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>
                <a:solidFill>
                  <a:srgbClr val="00B0F0"/>
                </a:solidFill>
              </a:rPr>
              <a:t>会場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357081" y="7401272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左奥へ</a:t>
            </a:r>
            <a:endParaRPr kumimoji="1" lang="ja-JP" altLang="en-US" sz="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429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06728" y="632520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20000" b="1" spc="50">
                <a:ln w="63500" cap="rnd" cmpd="sng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dirty="0">
                <a:solidFill>
                  <a:srgbClr val="00B0F0"/>
                </a:solidFill>
              </a:rPr>
              <a:t>会場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70644" y="8043338"/>
            <a:ext cx="2785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  <a:r>
              <a:rPr kumimoji="1" lang="en-US" altLang="ja-JP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700808" y="6303151"/>
            <a:ext cx="2898322" cy="2898322"/>
            <a:chOff x="2276872" y="5169024"/>
            <a:chExt cx="2592288" cy="2592288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C00000"/>
            </a:solidFill>
          </p:grpSpPr>
          <p:sp>
            <p:nvSpPr>
              <p:cNvPr id="6" name="正方形/長方形 5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FF0000"/>
            </a:solidFill>
          </p:grpSpPr>
          <p:sp>
            <p:nvSpPr>
              <p:cNvPr id="14" name="正方形/長方形 13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7461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06728" y="632520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tx1"/>
                  </a:solidFill>
                </a:ln>
                <a:solidFill>
                  <a:srgbClr val="00B0F0"/>
                </a:solidFill>
                <a:effectLst/>
              </a:rPr>
              <a:t>会場</a:t>
            </a:r>
            <a:endParaRPr lang="ja-JP" altLang="en-US" sz="20000" dirty="0">
              <a:ln w="63500" cap="rnd" cmpd="sng">
                <a:solidFill>
                  <a:schemeClr val="tx1"/>
                </a:solidFill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70644" y="8043338"/>
            <a:ext cx="2785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kumimoji="1" lang="en-US" altLang="ja-JP" sz="9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700808" y="6303151"/>
            <a:ext cx="2898322" cy="2898322"/>
            <a:chOff x="2276872" y="5169024"/>
            <a:chExt cx="2592288" cy="2592288"/>
          </a:xfrm>
        </p:grpSpPr>
        <p:grpSp>
          <p:nvGrpSpPr>
            <p:cNvPr id="12" name="グループ化 11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C00000"/>
            </a:solidFill>
          </p:grpSpPr>
          <p:sp>
            <p:nvSpPr>
              <p:cNvPr id="6" name="正方形/長方形 5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 w="1270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2276872" y="5169024"/>
              <a:ext cx="2592288" cy="2592288"/>
              <a:chOff x="2276872" y="5169024"/>
              <a:chExt cx="2592288" cy="2592288"/>
            </a:xfrm>
            <a:solidFill>
              <a:srgbClr val="FF0000"/>
            </a:solidFill>
          </p:grpSpPr>
          <p:sp>
            <p:nvSpPr>
              <p:cNvPr id="14" name="正方形/長方形 13"/>
              <p:cNvSpPr/>
              <p:nvPr/>
            </p:nvSpPr>
            <p:spPr>
              <a:xfrm>
                <a:off x="2276872" y="675320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 rot="5400000">
                <a:off x="2672916" y="6357156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3068960" y="5961112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 rot="5400000">
                <a:off x="3465004" y="5565068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3861048" y="5169024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4257092" y="4772980"/>
                <a:ext cx="216024" cy="10081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8057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pop184_会場(矢印)</dc:title>
  <dc:subject>pop184_会場(矢印)</dc:subject>
  <dc:creator>http://www.digipot.net</dc:creator>
  <cp:keywords/>
  <dc:description/>
  <cp:lastModifiedBy/>
  <cp:revision>1</cp:revision>
  <dcterms:created xsi:type="dcterms:W3CDTF">2014-01-31T02:48:16Z</dcterms:created>
  <dcterms:modified xsi:type="dcterms:W3CDTF">2014-03-04T02:42:56Z</dcterms:modified>
  <cp:version>1</cp:version>
</cp:coreProperties>
</file>