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72" r:id="rId5"/>
    <p:sldId id="273" r:id="rId6"/>
    <p:sldId id="274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2" y="-58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 場</a:t>
            </a:r>
            <a:endParaRPr lang="ja-JP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 場</a:t>
            </a:r>
            <a:endParaRPr lang="ja-JP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3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 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6" name="屈折矢印 5"/>
          <p:cNvSpPr/>
          <p:nvPr/>
        </p:nvSpPr>
        <p:spPr>
          <a:xfrm>
            <a:off x="1715885" y="3754558"/>
            <a:ext cx="7007035" cy="2181037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15885" y="4104733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右</a:t>
            </a:r>
            <a:r>
              <a:rPr lang="ja-JP" altLang="en-US" sz="8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奥へ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3283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883568"/>
            <a:ext cx="6184706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 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6" name="屈折矢印 5"/>
          <p:cNvSpPr/>
          <p:nvPr/>
        </p:nvSpPr>
        <p:spPr>
          <a:xfrm flipH="1">
            <a:off x="1715885" y="3754558"/>
            <a:ext cx="7007035" cy="2181037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60488" y="4104733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左奥へ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229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8504" y="2056979"/>
            <a:ext cx="5327099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75980" y="3443516"/>
            <a:ext cx="2785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kumimoji="1" lang="en-US" altLang="ja-JP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202607" y="1916832"/>
            <a:ext cx="2532275" cy="2532275"/>
            <a:chOff x="2276872" y="5169024"/>
            <a:chExt cx="2592288" cy="2592288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C00000"/>
            </a:solidFill>
          </p:grpSpPr>
          <p:sp>
            <p:nvSpPr>
              <p:cNvPr id="16" name="正方形/長方形 15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FF0000"/>
            </a:solidFill>
          </p:grpSpPr>
          <p:sp>
            <p:nvSpPr>
              <p:cNvPr id="10" name="正方形/長方形 9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26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8504" y="2056979"/>
            <a:ext cx="5327099" cy="3170099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horz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B0F0"/>
                </a:solidFill>
              </a:rPr>
              <a:t>会場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75980" y="3443516"/>
            <a:ext cx="2785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kumimoji="1" lang="en-US" altLang="ja-JP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202607" y="1916832"/>
            <a:ext cx="2532275" cy="2532275"/>
            <a:chOff x="2276872" y="5169024"/>
            <a:chExt cx="2592288" cy="2592288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C00000"/>
            </a:solidFill>
          </p:grpSpPr>
          <p:sp>
            <p:nvSpPr>
              <p:cNvPr id="16" name="正方形/長方形 15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FF0000"/>
            </a:solidFill>
          </p:grpSpPr>
          <p:sp>
            <p:nvSpPr>
              <p:cNvPr id="10" name="正方形/長方形 9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88366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pop184_会場(矢印)</dc:title>
  <dc:subject>pop184_会場(矢印)</dc:subject>
  <dc:creator>http://www.digipot.net</dc:creator>
  <cp:keywords/>
  <dc:description/>
  <cp:lastModifiedBy/>
  <cp:revision>1</cp:revision>
  <dcterms:created xsi:type="dcterms:W3CDTF">2014-01-31T02:48:04Z</dcterms:created>
  <dcterms:modified xsi:type="dcterms:W3CDTF">2014-03-04T02:42:58Z</dcterms:modified>
  <cp:version>1</cp:version>
</cp:coreProperties>
</file>