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82" r:id="rId5"/>
    <p:sldId id="280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720" y="-38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8710" y="272480"/>
            <a:ext cx="4985980" cy="935127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8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家庭ゴミ</a:t>
            </a:r>
            <a:endParaRPr lang="en-US" altLang="ja-JP" sz="180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ja-JP" altLang="en-US" sz="132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捨てないで</a:t>
            </a:r>
            <a:endParaRPr lang="ja-JP" altLang="en-US" sz="132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/>
          <p:cNvGrpSpPr/>
          <p:nvPr/>
        </p:nvGrpSpPr>
        <p:grpSpPr>
          <a:xfrm>
            <a:off x="503675" y="1752247"/>
            <a:ext cx="5686843" cy="6081073"/>
            <a:chOff x="560388" y="2175884"/>
            <a:chExt cx="3308070" cy="3537396"/>
          </a:xfrm>
        </p:grpSpPr>
        <p:sp>
          <p:nvSpPr>
            <p:cNvPr id="84" name="片側の 2 つの角を切り取った四角形 83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7" name="角丸四角形 106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1" name="角丸四角形 100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4" name="グループ化 93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6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497505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910613" y="4093752"/>
            <a:ext cx="4872968" cy="5210776"/>
            <a:chOff x="560388" y="2175884"/>
            <a:chExt cx="3308070" cy="3537396"/>
          </a:xfrm>
        </p:grpSpPr>
        <p:sp>
          <p:nvSpPr>
            <p:cNvPr id="86" name="片側の 2 つの角を切り取った四角形 85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9" name="角丸四角形 10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3" name="角丸四角形 102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8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/>
          <p:cNvSpPr txBox="1"/>
          <p:nvPr/>
        </p:nvSpPr>
        <p:spPr>
          <a:xfrm>
            <a:off x="5945" y="6393160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912354" y="210108"/>
            <a:ext cx="5039235" cy="5687997"/>
            <a:chOff x="5461764" y="2558280"/>
            <a:chExt cx="2055280" cy="2319882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67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60" name="乗算記号 59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2218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6393160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4311" y="229758"/>
            <a:ext cx="6852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お店用の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ゴミ箱です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1629003" y="2147123"/>
            <a:ext cx="3605938" cy="4070172"/>
            <a:chOff x="5461764" y="2558280"/>
            <a:chExt cx="2055280" cy="2319882"/>
          </a:xfrm>
        </p:grpSpPr>
        <p:grpSp>
          <p:nvGrpSpPr>
            <p:cNvPr id="89" name="グループ化 88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1" name="グループ化 90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3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94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90" name="乗算記号 89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751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14311" y="374394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8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45" y="6393160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1468983" y="1522877"/>
            <a:ext cx="3925978" cy="4431416"/>
            <a:chOff x="5461764" y="2558280"/>
            <a:chExt cx="2055280" cy="2319882"/>
          </a:xfrm>
        </p:grpSpPr>
        <p:grpSp>
          <p:nvGrpSpPr>
            <p:cNvPr id="89" name="グループ化 88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1" name="グループ化 90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3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94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90" name="乗算記号 89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86296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pop183_家庭ゴミは捨てないで</dc:title>
  <dc:subject>pop183_家庭ゴミは捨てないで</dc:subject>
  <dc:creator>http://www.digipot.net</dc:creator>
  <cp:lastModifiedBy/>
  <cp:revision>1</cp:revision>
  <dcterms:created xsi:type="dcterms:W3CDTF">2014-03-04T08:15:53Z</dcterms:created>
  <dcterms:modified xsi:type="dcterms:W3CDTF">2014-03-04T08:15:55Z</dcterms:modified>
  <cp:version>1</cp:version>
</cp:coreProperties>
</file>