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5" r:id="rId4"/>
    <p:sldId id="282" r:id="rId5"/>
    <p:sldId id="281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3658" y="-115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44531" y="302113"/>
            <a:ext cx="3262432" cy="935127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立入禁止</a:t>
            </a:r>
            <a:endParaRPr lang="ja-JP" altLang="en-US" sz="1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367731" y="427147"/>
            <a:ext cx="3031599" cy="910120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工事中の為</a:t>
            </a:r>
            <a:endParaRPr lang="en-US" altLang="ja-JP" sz="140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グループ化 40"/>
          <p:cNvGrpSpPr/>
          <p:nvPr/>
        </p:nvGrpSpPr>
        <p:grpSpPr>
          <a:xfrm>
            <a:off x="437524" y="1511970"/>
            <a:ext cx="5932796" cy="6756898"/>
            <a:chOff x="4248912" y="404813"/>
            <a:chExt cx="3477732" cy="3960812"/>
          </a:xfrm>
        </p:grpSpPr>
        <p:grpSp>
          <p:nvGrpSpPr>
            <p:cNvPr id="42" name="Group 104"/>
            <p:cNvGrpSpPr>
              <a:grpSpLocks/>
            </p:cNvGrpSpPr>
            <p:nvPr/>
          </p:nvGrpSpPr>
          <p:grpSpPr bwMode="auto">
            <a:xfrm rot="2700000" flipH="1">
              <a:off x="4773580" y="1874499"/>
              <a:ext cx="608013" cy="1657350"/>
              <a:chOff x="2465" y="1260"/>
              <a:chExt cx="483" cy="1318"/>
            </a:xfrm>
          </p:grpSpPr>
          <p:grpSp>
            <p:nvGrpSpPr>
              <p:cNvPr id="82" name="Group 105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87" name="AutoShape 106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8" name="AutoShape 107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89" name="Group 108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90" name="AutoShape 10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91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92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93" name="AutoShape 112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83" name="AutoShape 113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4 w 21600"/>
                  <a:gd name="T1" fmla="*/ 9 h 21600"/>
                  <a:gd name="T2" fmla="*/ 2 w 21600"/>
                  <a:gd name="T3" fmla="*/ 19 h 21600"/>
                  <a:gd name="T4" fmla="*/ 1 w 21600"/>
                  <a:gd name="T5" fmla="*/ 9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114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Oval 115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Oval 116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43" name="Oval 29"/>
            <p:cNvSpPr>
              <a:spLocks noChangeArrowheads="1"/>
            </p:cNvSpPr>
            <p:nvPr/>
          </p:nvSpPr>
          <p:spPr bwMode="auto">
            <a:xfrm>
              <a:off x="6383338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" name="Oval 25"/>
            <p:cNvSpPr>
              <a:spLocks noChangeArrowheads="1"/>
            </p:cNvSpPr>
            <p:nvPr/>
          </p:nvSpPr>
          <p:spPr bwMode="auto">
            <a:xfrm>
              <a:off x="5230813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Rectangle 11"/>
            <p:cNvSpPr>
              <a:spLocks noChangeArrowheads="1"/>
            </p:cNvSpPr>
            <p:nvPr/>
          </p:nvSpPr>
          <p:spPr bwMode="auto">
            <a:xfrm>
              <a:off x="5518150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" name="Rectangle 12"/>
            <p:cNvSpPr>
              <a:spLocks noChangeArrowheads="1"/>
            </p:cNvSpPr>
            <p:nvPr/>
          </p:nvSpPr>
          <p:spPr bwMode="auto">
            <a:xfrm>
              <a:off x="6094413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7" name="AutoShape 7"/>
            <p:cNvSpPr>
              <a:spLocks noChangeArrowheads="1"/>
            </p:cNvSpPr>
            <p:nvPr/>
          </p:nvSpPr>
          <p:spPr bwMode="auto">
            <a:xfrm rot="16200000">
              <a:off x="5626100" y="2528888"/>
              <a:ext cx="792163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8" name="AutoShape 6"/>
            <p:cNvSpPr>
              <a:spLocks noChangeArrowheads="1"/>
            </p:cNvSpPr>
            <p:nvPr/>
          </p:nvSpPr>
          <p:spPr bwMode="auto">
            <a:xfrm rot="5400000">
              <a:off x="5373688" y="1557338"/>
              <a:ext cx="1296987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5373688" y="620713"/>
              <a:ext cx="1298575" cy="129857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Oval 8"/>
            <p:cNvSpPr>
              <a:spLocks noChangeArrowheads="1"/>
            </p:cNvSpPr>
            <p:nvPr/>
          </p:nvSpPr>
          <p:spPr bwMode="auto">
            <a:xfrm>
              <a:off x="5157788" y="2871788"/>
              <a:ext cx="1728787" cy="320675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" name="AutoShape 9"/>
            <p:cNvSpPr>
              <a:spLocks noChangeArrowheads="1"/>
            </p:cNvSpPr>
            <p:nvPr/>
          </p:nvSpPr>
          <p:spPr bwMode="auto">
            <a:xfrm>
              <a:off x="5807075" y="2852738"/>
              <a:ext cx="431800" cy="360362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" name="AutoShape 10"/>
            <p:cNvSpPr>
              <a:spLocks noChangeArrowheads="1"/>
            </p:cNvSpPr>
            <p:nvPr/>
          </p:nvSpPr>
          <p:spPr bwMode="auto">
            <a:xfrm>
              <a:off x="5870575" y="2908300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" name="Rectangle 13"/>
            <p:cNvSpPr>
              <a:spLocks noChangeArrowheads="1"/>
            </p:cNvSpPr>
            <p:nvPr/>
          </p:nvSpPr>
          <p:spPr bwMode="auto">
            <a:xfrm>
              <a:off x="5518150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4" name="Rectangle 14"/>
            <p:cNvSpPr>
              <a:spLocks noChangeArrowheads="1"/>
            </p:cNvSpPr>
            <p:nvPr/>
          </p:nvSpPr>
          <p:spPr bwMode="auto">
            <a:xfrm>
              <a:off x="6094413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5" name="AutoShape 15"/>
            <p:cNvSpPr>
              <a:spLocks noChangeArrowheads="1"/>
            </p:cNvSpPr>
            <p:nvPr/>
          </p:nvSpPr>
          <p:spPr bwMode="auto">
            <a:xfrm>
              <a:off x="5157788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" name="AutoShape 16"/>
            <p:cNvSpPr>
              <a:spLocks noChangeArrowheads="1"/>
            </p:cNvSpPr>
            <p:nvPr/>
          </p:nvSpPr>
          <p:spPr bwMode="auto">
            <a:xfrm>
              <a:off x="6094413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7" name="Oval 17"/>
            <p:cNvSpPr>
              <a:spLocks noChangeArrowheads="1"/>
            </p:cNvSpPr>
            <p:nvPr/>
          </p:nvSpPr>
          <p:spPr bwMode="auto">
            <a:xfrm>
              <a:off x="5949950" y="19891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8" name="Oval 18"/>
            <p:cNvSpPr>
              <a:spLocks noChangeArrowheads="1"/>
            </p:cNvSpPr>
            <p:nvPr/>
          </p:nvSpPr>
          <p:spPr bwMode="auto">
            <a:xfrm>
              <a:off x="5949950" y="22050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Oval 19"/>
            <p:cNvSpPr>
              <a:spLocks noChangeArrowheads="1"/>
            </p:cNvSpPr>
            <p:nvPr/>
          </p:nvSpPr>
          <p:spPr bwMode="auto">
            <a:xfrm>
              <a:off x="5949950" y="24209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AutoShape 20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AutoShape 21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Rectangle 22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Rectangle 23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24"/>
            <p:cNvSpPr>
              <a:spLocks noChangeArrowheads="1"/>
            </p:cNvSpPr>
            <p:nvPr/>
          </p:nvSpPr>
          <p:spPr bwMode="auto">
            <a:xfrm>
              <a:off x="5949950" y="26368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Oval 26"/>
            <p:cNvSpPr>
              <a:spLocks noChangeArrowheads="1"/>
            </p:cNvSpPr>
            <p:nvPr/>
          </p:nvSpPr>
          <p:spPr bwMode="auto">
            <a:xfrm>
              <a:off x="5446713" y="620713"/>
              <a:ext cx="1152525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Oval 119"/>
            <p:cNvSpPr>
              <a:spLocks noChangeArrowheads="1"/>
            </p:cNvSpPr>
            <p:nvPr/>
          </p:nvSpPr>
          <p:spPr bwMode="auto">
            <a:xfrm>
              <a:off x="5878513" y="1341438"/>
              <a:ext cx="287337" cy="36036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AutoShape 120"/>
            <p:cNvSpPr>
              <a:spLocks noChangeArrowheads="1"/>
            </p:cNvSpPr>
            <p:nvPr/>
          </p:nvSpPr>
          <p:spPr bwMode="auto">
            <a:xfrm>
              <a:off x="5807075" y="1748524"/>
              <a:ext cx="431800" cy="288925"/>
            </a:xfrm>
            <a:custGeom>
              <a:avLst/>
              <a:gdLst>
                <a:gd name="T0" fmla="*/ 4316001 w 21600"/>
                <a:gd name="T1" fmla="*/ 0 h 21600"/>
                <a:gd name="T2" fmla="*/ 1805524 w 21600"/>
                <a:gd name="T3" fmla="*/ 785649 h 21600"/>
                <a:gd name="T4" fmla="*/ 4316001 w 21600"/>
                <a:gd name="T5" fmla="*/ 653599 h 21600"/>
                <a:gd name="T6" fmla="*/ 6826478 w 21600"/>
                <a:gd name="T7" fmla="*/ 78564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60 w 21600"/>
                <a:gd name="T13" fmla="*/ 0 h 21600"/>
                <a:gd name="T14" fmla="*/ 19840 w 21600"/>
                <a:gd name="T15" fmla="*/ 68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97" y="5696"/>
                  </a:moveTo>
                  <a:cubicBezTo>
                    <a:pt x="7133" y="4386"/>
                    <a:pt x="8929" y="3652"/>
                    <a:pt x="10800" y="3653"/>
                  </a:cubicBezTo>
                  <a:cubicBezTo>
                    <a:pt x="12670" y="3653"/>
                    <a:pt x="14466" y="4386"/>
                    <a:pt x="15802" y="5696"/>
                  </a:cubicBezTo>
                  <a:lnTo>
                    <a:pt x="18360" y="3087"/>
                  </a:lnTo>
                  <a:cubicBezTo>
                    <a:pt x="16341" y="1108"/>
                    <a:pt x="13626" y="-1"/>
                    <a:pt x="10799" y="0"/>
                  </a:cubicBezTo>
                  <a:cubicBezTo>
                    <a:pt x="7973" y="0"/>
                    <a:pt x="5258" y="1108"/>
                    <a:pt x="3239" y="3087"/>
                  </a:cubicBezTo>
                  <a:lnTo>
                    <a:pt x="5797" y="56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 flipH="1">
              <a:off x="6046505" y="1356216"/>
              <a:ext cx="1680139" cy="1514218"/>
              <a:chOff x="2492133" y="4690528"/>
              <a:chExt cx="1307761" cy="1178615"/>
            </a:xfrm>
          </p:grpSpPr>
          <p:sp>
            <p:nvSpPr>
              <p:cNvPr id="76" name="角丸四角形 75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角丸四角形 76"/>
              <p:cNvSpPr/>
              <p:nvPr/>
            </p:nvSpPr>
            <p:spPr bwMode="auto">
              <a:xfrm rot="8176775">
                <a:off x="3184758" y="5333402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角丸四角形 77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角丸四角形 78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角丸四角形 79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角丸四角形 80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9" name="円/楕円 68"/>
            <p:cNvSpPr/>
            <p:nvPr/>
          </p:nvSpPr>
          <p:spPr bwMode="auto">
            <a:xfrm>
              <a:off x="5511327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円/楕円 69"/>
            <p:cNvSpPr/>
            <p:nvPr/>
          </p:nvSpPr>
          <p:spPr bwMode="auto">
            <a:xfrm>
              <a:off x="6137755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AutoShape 27"/>
            <p:cNvSpPr>
              <a:spLocks noChangeArrowheads="1"/>
            </p:cNvSpPr>
            <p:nvPr/>
          </p:nvSpPr>
          <p:spPr bwMode="auto">
            <a:xfrm rot="5400000">
              <a:off x="5661025" y="117476"/>
              <a:ext cx="720725" cy="129540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AutoShape 28"/>
            <p:cNvSpPr>
              <a:spLocks noChangeArrowheads="1"/>
            </p:cNvSpPr>
            <p:nvPr/>
          </p:nvSpPr>
          <p:spPr bwMode="auto">
            <a:xfrm rot="5400000">
              <a:off x="5948363" y="300037"/>
              <a:ext cx="146050" cy="1508125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AutoShape 35"/>
            <p:cNvSpPr>
              <a:spLocks noChangeArrowheads="1"/>
            </p:cNvSpPr>
            <p:nvPr/>
          </p:nvSpPr>
          <p:spPr bwMode="auto">
            <a:xfrm>
              <a:off x="5878513" y="646113"/>
              <a:ext cx="287337" cy="28733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" name="円/楕円 73"/>
            <p:cNvSpPr/>
            <p:nvPr/>
          </p:nvSpPr>
          <p:spPr bwMode="auto">
            <a:xfrm>
              <a:off x="621086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 bwMode="auto">
            <a:xfrm>
              <a:off x="559618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グループ化 55"/>
          <p:cNvGrpSpPr/>
          <p:nvPr/>
        </p:nvGrpSpPr>
        <p:grpSpPr>
          <a:xfrm>
            <a:off x="864244" y="512448"/>
            <a:ext cx="5079356" cy="5784906"/>
            <a:chOff x="4248912" y="404813"/>
            <a:chExt cx="3477732" cy="3960812"/>
          </a:xfrm>
        </p:grpSpPr>
        <p:grpSp>
          <p:nvGrpSpPr>
            <p:cNvPr id="57" name="Group 104"/>
            <p:cNvGrpSpPr>
              <a:grpSpLocks/>
            </p:cNvGrpSpPr>
            <p:nvPr/>
          </p:nvGrpSpPr>
          <p:grpSpPr bwMode="auto">
            <a:xfrm rot="2700000" flipH="1">
              <a:off x="4773580" y="1874499"/>
              <a:ext cx="608013" cy="1657350"/>
              <a:chOff x="2465" y="1260"/>
              <a:chExt cx="483" cy="1318"/>
            </a:xfrm>
          </p:grpSpPr>
          <p:grpSp>
            <p:nvGrpSpPr>
              <p:cNvPr id="97" name="Group 105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02" name="AutoShape 106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3" name="AutoShape 107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04" name="Group 108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05" name="AutoShape 10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6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7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8" name="AutoShape 112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98" name="AutoShape 113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4 w 21600"/>
                  <a:gd name="T1" fmla="*/ 9 h 21600"/>
                  <a:gd name="T2" fmla="*/ 2 w 21600"/>
                  <a:gd name="T3" fmla="*/ 19 h 21600"/>
                  <a:gd name="T4" fmla="*/ 1 w 21600"/>
                  <a:gd name="T5" fmla="*/ 9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AutoShape 114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Oval 115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Oval 116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58" name="Oval 29"/>
            <p:cNvSpPr>
              <a:spLocks noChangeArrowheads="1"/>
            </p:cNvSpPr>
            <p:nvPr/>
          </p:nvSpPr>
          <p:spPr bwMode="auto">
            <a:xfrm>
              <a:off x="6383338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Oval 25"/>
            <p:cNvSpPr>
              <a:spLocks noChangeArrowheads="1"/>
            </p:cNvSpPr>
            <p:nvPr/>
          </p:nvSpPr>
          <p:spPr bwMode="auto">
            <a:xfrm>
              <a:off x="5230813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Rectangle 11"/>
            <p:cNvSpPr>
              <a:spLocks noChangeArrowheads="1"/>
            </p:cNvSpPr>
            <p:nvPr/>
          </p:nvSpPr>
          <p:spPr bwMode="auto">
            <a:xfrm>
              <a:off x="5518150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Rectangle 12"/>
            <p:cNvSpPr>
              <a:spLocks noChangeArrowheads="1"/>
            </p:cNvSpPr>
            <p:nvPr/>
          </p:nvSpPr>
          <p:spPr bwMode="auto">
            <a:xfrm>
              <a:off x="6094413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AutoShape 7"/>
            <p:cNvSpPr>
              <a:spLocks noChangeArrowheads="1"/>
            </p:cNvSpPr>
            <p:nvPr/>
          </p:nvSpPr>
          <p:spPr bwMode="auto">
            <a:xfrm rot="16200000">
              <a:off x="5626100" y="2528888"/>
              <a:ext cx="792163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AutoShape 6"/>
            <p:cNvSpPr>
              <a:spLocks noChangeArrowheads="1"/>
            </p:cNvSpPr>
            <p:nvPr/>
          </p:nvSpPr>
          <p:spPr bwMode="auto">
            <a:xfrm rot="5400000">
              <a:off x="5373688" y="1557338"/>
              <a:ext cx="1296987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5373688" y="620713"/>
              <a:ext cx="1298575" cy="129857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Oval 8"/>
            <p:cNvSpPr>
              <a:spLocks noChangeArrowheads="1"/>
            </p:cNvSpPr>
            <p:nvPr/>
          </p:nvSpPr>
          <p:spPr bwMode="auto">
            <a:xfrm>
              <a:off x="5157788" y="2871788"/>
              <a:ext cx="1728787" cy="320675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AutoShape 9"/>
            <p:cNvSpPr>
              <a:spLocks noChangeArrowheads="1"/>
            </p:cNvSpPr>
            <p:nvPr/>
          </p:nvSpPr>
          <p:spPr bwMode="auto">
            <a:xfrm>
              <a:off x="5807075" y="2852738"/>
              <a:ext cx="431800" cy="360362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AutoShape 10"/>
            <p:cNvSpPr>
              <a:spLocks noChangeArrowheads="1"/>
            </p:cNvSpPr>
            <p:nvPr/>
          </p:nvSpPr>
          <p:spPr bwMode="auto">
            <a:xfrm>
              <a:off x="5870575" y="2908300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" name="Rectangle 13"/>
            <p:cNvSpPr>
              <a:spLocks noChangeArrowheads="1"/>
            </p:cNvSpPr>
            <p:nvPr/>
          </p:nvSpPr>
          <p:spPr bwMode="auto">
            <a:xfrm>
              <a:off x="5518150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>
              <a:off x="6094413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AutoShape 15"/>
            <p:cNvSpPr>
              <a:spLocks noChangeArrowheads="1"/>
            </p:cNvSpPr>
            <p:nvPr/>
          </p:nvSpPr>
          <p:spPr bwMode="auto">
            <a:xfrm>
              <a:off x="5157788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" name="AutoShape 16"/>
            <p:cNvSpPr>
              <a:spLocks noChangeArrowheads="1"/>
            </p:cNvSpPr>
            <p:nvPr/>
          </p:nvSpPr>
          <p:spPr bwMode="auto">
            <a:xfrm>
              <a:off x="6094413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Oval 17"/>
            <p:cNvSpPr>
              <a:spLocks noChangeArrowheads="1"/>
            </p:cNvSpPr>
            <p:nvPr/>
          </p:nvSpPr>
          <p:spPr bwMode="auto">
            <a:xfrm>
              <a:off x="5949950" y="19891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Oval 18"/>
            <p:cNvSpPr>
              <a:spLocks noChangeArrowheads="1"/>
            </p:cNvSpPr>
            <p:nvPr/>
          </p:nvSpPr>
          <p:spPr bwMode="auto">
            <a:xfrm>
              <a:off x="5949950" y="22050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" name="Oval 19"/>
            <p:cNvSpPr>
              <a:spLocks noChangeArrowheads="1"/>
            </p:cNvSpPr>
            <p:nvPr/>
          </p:nvSpPr>
          <p:spPr bwMode="auto">
            <a:xfrm>
              <a:off x="5949950" y="24209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5" name="AutoShape 20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" name="AutoShape 21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7" name="Rectangle 22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" name="Rectangle 23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Oval 24"/>
            <p:cNvSpPr>
              <a:spLocks noChangeArrowheads="1"/>
            </p:cNvSpPr>
            <p:nvPr/>
          </p:nvSpPr>
          <p:spPr bwMode="auto">
            <a:xfrm>
              <a:off x="5949950" y="26368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>
              <a:off x="5446713" y="620713"/>
              <a:ext cx="1152525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Oval 119"/>
            <p:cNvSpPr>
              <a:spLocks noChangeArrowheads="1"/>
            </p:cNvSpPr>
            <p:nvPr/>
          </p:nvSpPr>
          <p:spPr bwMode="auto">
            <a:xfrm>
              <a:off x="5878513" y="1341438"/>
              <a:ext cx="287337" cy="36036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AutoShape 120"/>
            <p:cNvSpPr>
              <a:spLocks noChangeArrowheads="1"/>
            </p:cNvSpPr>
            <p:nvPr/>
          </p:nvSpPr>
          <p:spPr bwMode="auto">
            <a:xfrm>
              <a:off x="5807075" y="1748524"/>
              <a:ext cx="431800" cy="288925"/>
            </a:xfrm>
            <a:custGeom>
              <a:avLst/>
              <a:gdLst>
                <a:gd name="T0" fmla="*/ 4316001 w 21600"/>
                <a:gd name="T1" fmla="*/ 0 h 21600"/>
                <a:gd name="T2" fmla="*/ 1805524 w 21600"/>
                <a:gd name="T3" fmla="*/ 785649 h 21600"/>
                <a:gd name="T4" fmla="*/ 4316001 w 21600"/>
                <a:gd name="T5" fmla="*/ 653599 h 21600"/>
                <a:gd name="T6" fmla="*/ 6826478 w 21600"/>
                <a:gd name="T7" fmla="*/ 78564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60 w 21600"/>
                <a:gd name="T13" fmla="*/ 0 h 21600"/>
                <a:gd name="T14" fmla="*/ 19840 w 21600"/>
                <a:gd name="T15" fmla="*/ 68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97" y="5696"/>
                  </a:moveTo>
                  <a:cubicBezTo>
                    <a:pt x="7133" y="4386"/>
                    <a:pt x="8929" y="3652"/>
                    <a:pt x="10800" y="3653"/>
                  </a:cubicBezTo>
                  <a:cubicBezTo>
                    <a:pt x="12670" y="3653"/>
                    <a:pt x="14466" y="4386"/>
                    <a:pt x="15802" y="5696"/>
                  </a:cubicBezTo>
                  <a:lnTo>
                    <a:pt x="18360" y="3087"/>
                  </a:lnTo>
                  <a:cubicBezTo>
                    <a:pt x="16341" y="1108"/>
                    <a:pt x="13626" y="-1"/>
                    <a:pt x="10799" y="0"/>
                  </a:cubicBezTo>
                  <a:cubicBezTo>
                    <a:pt x="7973" y="0"/>
                    <a:pt x="5258" y="1108"/>
                    <a:pt x="3239" y="3087"/>
                  </a:cubicBezTo>
                  <a:lnTo>
                    <a:pt x="5797" y="56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3" name="グループ化 82"/>
            <p:cNvGrpSpPr/>
            <p:nvPr/>
          </p:nvGrpSpPr>
          <p:grpSpPr>
            <a:xfrm flipH="1">
              <a:off x="6046505" y="1356216"/>
              <a:ext cx="1680139" cy="1514218"/>
              <a:chOff x="2492133" y="4690528"/>
              <a:chExt cx="1307761" cy="1178615"/>
            </a:xfrm>
          </p:grpSpPr>
          <p:sp>
            <p:nvSpPr>
              <p:cNvPr id="91" name="角丸四角形 90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 rot="8176775">
                <a:off x="3184758" y="5333402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角丸四角形 93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角丸四角形 94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4" name="円/楕円 83"/>
            <p:cNvSpPr/>
            <p:nvPr/>
          </p:nvSpPr>
          <p:spPr bwMode="auto">
            <a:xfrm>
              <a:off x="5511327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6137755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AutoShape 27"/>
            <p:cNvSpPr>
              <a:spLocks noChangeArrowheads="1"/>
            </p:cNvSpPr>
            <p:nvPr/>
          </p:nvSpPr>
          <p:spPr bwMode="auto">
            <a:xfrm rot="5400000">
              <a:off x="5661025" y="117476"/>
              <a:ext cx="720725" cy="129540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AutoShape 28"/>
            <p:cNvSpPr>
              <a:spLocks noChangeArrowheads="1"/>
            </p:cNvSpPr>
            <p:nvPr/>
          </p:nvSpPr>
          <p:spPr bwMode="auto">
            <a:xfrm rot="5400000">
              <a:off x="5948363" y="300037"/>
              <a:ext cx="146050" cy="1508125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AutoShape 35"/>
            <p:cNvSpPr>
              <a:spLocks noChangeArrowheads="1"/>
            </p:cNvSpPr>
            <p:nvPr/>
          </p:nvSpPr>
          <p:spPr bwMode="auto">
            <a:xfrm>
              <a:off x="5878513" y="646113"/>
              <a:ext cx="287337" cy="28733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円/楕円 88"/>
            <p:cNvSpPr/>
            <p:nvPr/>
          </p:nvSpPr>
          <p:spPr bwMode="auto">
            <a:xfrm>
              <a:off x="621086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円/楕円 89"/>
            <p:cNvSpPr/>
            <p:nvPr/>
          </p:nvSpPr>
          <p:spPr bwMode="auto">
            <a:xfrm>
              <a:off x="559618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09" name="テキスト ボックス 108"/>
          <p:cNvSpPr txBox="1"/>
          <p:nvPr/>
        </p:nvSpPr>
        <p:spPr>
          <a:xfrm>
            <a:off x="5945" y="6613594"/>
            <a:ext cx="6852055" cy="30931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工事中の為</a:t>
            </a:r>
            <a:r>
              <a:rPr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1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104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テキスト ボックス 108"/>
          <p:cNvSpPr txBox="1"/>
          <p:nvPr/>
        </p:nvSpPr>
        <p:spPr>
          <a:xfrm>
            <a:off x="5945" y="6613594"/>
            <a:ext cx="6852055" cy="30931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工事中の為</a:t>
            </a:r>
            <a:r>
              <a:rPr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1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10" name="Group 100"/>
          <p:cNvGrpSpPr>
            <a:grpSpLocks/>
          </p:cNvGrpSpPr>
          <p:nvPr/>
        </p:nvGrpSpPr>
        <p:grpSpPr bwMode="auto">
          <a:xfrm>
            <a:off x="1136036" y="1119780"/>
            <a:ext cx="4655164" cy="5065606"/>
            <a:chOff x="466" y="958"/>
            <a:chExt cx="1792" cy="1951"/>
          </a:xfrm>
        </p:grpSpPr>
        <p:sp>
          <p:nvSpPr>
            <p:cNvPr id="111" name="Rectangle 101" descr="紙ふぶき (大)"/>
            <p:cNvSpPr>
              <a:spLocks noChangeArrowheads="1"/>
            </p:cNvSpPr>
            <p:nvPr/>
          </p:nvSpPr>
          <p:spPr bwMode="auto">
            <a:xfrm>
              <a:off x="198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2" name="Rectangle 102" descr="紙ふぶき (大)"/>
            <p:cNvSpPr>
              <a:spLocks noChangeArrowheads="1"/>
            </p:cNvSpPr>
            <p:nvPr/>
          </p:nvSpPr>
          <p:spPr bwMode="auto">
            <a:xfrm>
              <a:off x="198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" name="Rectangle 103" descr="紙ふぶき (大)"/>
            <p:cNvSpPr>
              <a:spLocks noChangeArrowheads="1"/>
            </p:cNvSpPr>
            <p:nvPr/>
          </p:nvSpPr>
          <p:spPr bwMode="auto">
            <a:xfrm>
              <a:off x="46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4" name="AutoShape 104"/>
            <p:cNvSpPr>
              <a:spLocks noChangeArrowheads="1"/>
            </p:cNvSpPr>
            <p:nvPr/>
          </p:nvSpPr>
          <p:spPr bwMode="auto">
            <a:xfrm>
              <a:off x="625" y="958"/>
              <a:ext cx="1474" cy="1497"/>
            </a:xfrm>
            <a:prstGeom prst="roundRect">
              <a:avLst>
                <a:gd name="adj" fmla="val 3528"/>
              </a:avLst>
            </a:prstGeom>
            <a:solidFill>
              <a:srgbClr val="FF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" name="Rectangle 105"/>
            <p:cNvSpPr>
              <a:spLocks noChangeArrowheads="1"/>
            </p:cNvSpPr>
            <p:nvPr/>
          </p:nvSpPr>
          <p:spPr bwMode="auto">
            <a:xfrm>
              <a:off x="670" y="1979"/>
              <a:ext cx="1383" cy="431"/>
            </a:xfrm>
            <a:prstGeom prst="rect">
              <a:avLst/>
            </a:prstGeom>
            <a:solidFill>
              <a:srgbClr val="FFCC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" name="Rectangle 106" descr="ひし形 (枠のみ)"/>
            <p:cNvSpPr>
              <a:spLocks noChangeArrowheads="1"/>
            </p:cNvSpPr>
            <p:nvPr/>
          </p:nvSpPr>
          <p:spPr bwMode="auto">
            <a:xfrm>
              <a:off x="670" y="1003"/>
              <a:ext cx="1383" cy="930"/>
            </a:xfrm>
            <a:prstGeom prst="rect">
              <a:avLst/>
            </a:prstGeom>
            <a:pattFill prst="openDmnd">
              <a:fgClr>
                <a:srgbClr val="FFCC00"/>
              </a:fgClr>
              <a:bgClr>
                <a:schemeClr val="bg1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" name="AutoShape 107"/>
            <p:cNvSpPr>
              <a:spLocks noChangeArrowheads="1"/>
            </p:cNvSpPr>
            <p:nvPr/>
          </p:nvSpPr>
          <p:spPr bwMode="auto">
            <a:xfrm>
              <a:off x="580" y="958"/>
              <a:ext cx="45" cy="1814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AutoShape 108"/>
            <p:cNvSpPr>
              <a:spLocks noChangeArrowheads="1"/>
            </p:cNvSpPr>
            <p:nvPr/>
          </p:nvSpPr>
          <p:spPr bwMode="auto">
            <a:xfrm>
              <a:off x="2099" y="958"/>
              <a:ext cx="45" cy="1814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Rectangle 109" descr="紙ふぶき (大)"/>
            <p:cNvSpPr>
              <a:spLocks noChangeArrowheads="1"/>
            </p:cNvSpPr>
            <p:nvPr/>
          </p:nvSpPr>
          <p:spPr bwMode="auto">
            <a:xfrm>
              <a:off x="46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" name="Freeform 110"/>
            <p:cNvSpPr>
              <a:spLocks/>
            </p:cNvSpPr>
            <p:nvPr/>
          </p:nvSpPr>
          <p:spPr bwMode="auto">
            <a:xfrm>
              <a:off x="693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" name="Freeform 111"/>
            <p:cNvSpPr>
              <a:spLocks/>
            </p:cNvSpPr>
            <p:nvPr/>
          </p:nvSpPr>
          <p:spPr bwMode="auto">
            <a:xfrm>
              <a:off x="1011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" name="Freeform 112"/>
            <p:cNvSpPr>
              <a:spLocks/>
            </p:cNvSpPr>
            <p:nvPr/>
          </p:nvSpPr>
          <p:spPr bwMode="auto">
            <a:xfrm>
              <a:off x="1328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" name="Freeform 113"/>
            <p:cNvSpPr>
              <a:spLocks/>
            </p:cNvSpPr>
            <p:nvPr/>
          </p:nvSpPr>
          <p:spPr bwMode="auto">
            <a:xfrm>
              <a:off x="1646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" name="Freeform 114"/>
            <p:cNvSpPr>
              <a:spLocks/>
            </p:cNvSpPr>
            <p:nvPr/>
          </p:nvSpPr>
          <p:spPr bwMode="auto">
            <a:xfrm>
              <a:off x="1963" y="2251"/>
              <a:ext cx="91" cy="159"/>
            </a:xfrm>
            <a:custGeom>
              <a:avLst/>
              <a:gdLst>
                <a:gd name="T0" fmla="*/ 0 w 91"/>
                <a:gd name="T1" fmla="*/ 159 h 159"/>
                <a:gd name="T2" fmla="*/ 91 w 91"/>
                <a:gd name="T3" fmla="*/ 0 h 159"/>
                <a:gd name="T4" fmla="*/ 91 w 91"/>
                <a:gd name="T5" fmla="*/ 159 h 159"/>
                <a:gd name="T6" fmla="*/ 0 w 91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59">
                  <a:moveTo>
                    <a:pt x="0" y="159"/>
                  </a:moveTo>
                  <a:lnTo>
                    <a:pt x="91" y="0"/>
                  </a:lnTo>
                  <a:lnTo>
                    <a:pt x="91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" name="Freeform 115"/>
            <p:cNvSpPr>
              <a:spLocks/>
            </p:cNvSpPr>
            <p:nvPr/>
          </p:nvSpPr>
          <p:spPr bwMode="auto">
            <a:xfrm>
              <a:off x="670" y="1979"/>
              <a:ext cx="114" cy="204"/>
            </a:xfrm>
            <a:custGeom>
              <a:avLst/>
              <a:gdLst>
                <a:gd name="T0" fmla="*/ 114 w 114"/>
                <a:gd name="T1" fmla="*/ 0 h 204"/>
                <a:gd name="T2" fmla="*/ 0 w 114"/>
                <a:gd name="T3" fmla="*/ 0 h 204"/>
                <a:gd name="T4" fmla="*/ 0 w 114"/>
                <a:gd name="T5" fmla="*/ 204 h 204"/>
                <a:gd name="T6" fmla="*/ 114 w 114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204">
                  <a:moveTo>
                    <a:pt x="114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806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/>
          <p:cNvGrpSpPr/>
          <p:nvPr/>
        </p:nvGrpSpPr>
        <p:grpSpPr>
          <a:xfrm>
            <a:off x="563578" y="500875"/>
            <a:ext cx="5751064" cy="3199386"/>
            <a:chOff x="563578" y="500875"/>
            <a:chExt cx="5751064" cy="3199386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563578" y="500875"/>
              <a:ext cx="5751064" cy="3199386"/>
              <a:chOff x="558256" y="513087"/>
              <a:chExt cx="5751064" cy="3199386"/>
            </a:xfrm>
          </p:grpSpPr>
          <p:sp>
            <p:nvSpPr>
              <p:cNvPr id="53" name="角丸四角形 52"/>
              <p:cNvSpPr/>
              <p:nvPr/>
            </p:nvSpPr>
            <p:spPr>
              <a:xfrm>
                <a:off x="558256" y="513087"/>
                <a:ext cx="5751064" cy="2467557"/>
              </a:xfrm>
              <a:prstGeom prst="roundRect">
                <a:avLst>
                  <a:gd name="adj" fmla="val 9845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270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二等辺三角形 53"/>
              <p:cNvSpPr/>
              <p:nvPr/>
            </p:nvSpPr>
            <p:spPr>
              <a:xfrm rot="9000000">
                <a:off x="1664756" y="2664286"/>
                <a:ext cx="713676" cy="1048187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270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/>
            <p:cNvGrpSpPr/>
            <p:nvPr/>
          </p:nvGrpSpPr>
          <p:grpSpPr>
            <a:xfrm>
              <a:off x="563578" y="500875"/>
              <a:ext cx="5751064" cy="3199386"/>
              <a:chOff x="558256" y="513087"/>
              <a:chExt cx="5751064" cy="3199386"/>
            </a:xfrm>
            <a:solidFill>
              <a:schemeClr val="bg1"/>
            </a:solidFill>
          </p:grpSpPr>
          <p:sp>
            <p:nvSpPr>
              <p:cNvPr id="51" name="角丸四角形 50"/>
              <p:cNvSpPr/>
              <p:nvPr/>
            </p:nvSpPr>
            <p:spPr>
              <a:xfrm>
                <a:off x="558256" y="513087"/>
                <a:ext cx="5751064" cy="2467557"/>
              </a:xfrm>
              <a:prstGeom prst="roundRect">
                <a:avLst>
                  <a:gd name="adj" fmla="val 9845"/>
                </a:avLst>
              </a:prstGeom>
              <a:grpFill/>
              <a:ln w="1270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二等辺三角形 51"/>
              <p:cNvSpPr/>
              <p:nvPr/>
            </p:nvSpPr>
            <p:spPr>
              <a:xfrm rot="9000000">
                <a:off x="1664756" y="2664286"/>
                <a:ext cx="713676" cy="1048187"/>
              </a:xfrm>
              <a:prstGeom prst="triangle">
                <a:avLst/>
              </a:prstGeom>
              <a:grpFill/>
              <a:ln w="1270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5" name="テキスト ボックス 54"/>
          <p:cNvSpPr txBox="1"/>
          <p:nvPr/>
        </p:nvSpPr>
        <p:spPr>
          <a:xfrm>
            <a:off x="548680" y="574446"/>
            <a:ext cx="5854750" cy="230832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spc="50" dirty="0" smtClean="0">
                <a:ln w="0"/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ご迷惑を掛けますが</a:t>
            </a:r>
            <a:endParaRPr kumimoji="1" lang="en-US" altLang="ja-JP" sz="4800" b="1" spc="50" dirty="0" smtClean="0">
              <a:ln w="0"/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800" b="1" spc="50" dirty="0" smtClean="0">
                <a:ln w="0"/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しばらく</a:t>
            </a:r>
            <a:endParaRPr kumimoji="1" lang="en-US" altLang="ja-JP" sz="4800" b="1" spc="50" dirty="0" smtClean="0">
              <a:ln w="0"/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4800" b="1" spc="50" dirty="0" smtClean="0">
                <a:ln w="0"/>
                <a:effectLst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お待ちください</a:t>
            </a:r>
            <a:endParaRPr kumimoji="1" lang="ja-JP" altLang="en-US" sz="4800" b="1" spc="50" dirty="0">
              <a:ln w="0"/>
              <a:effectLst/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6" name="グループ化 55"/>
          <p:cNvGrpSpPr/>
          <p:nvPr/>
        </p:nvGrpSpPr>
        <p:grpSpPr>
          <a:xfrm>
            <a:off x="1778644" y="2853485"/>
            <a:ext cx="3250556" cy="3702076"/>
            <a:chOff x="4248912" y="404813"/>
            <a:chExt cx="3477732" cy="3960812"/>
          </a:xfrm>
        </p:grpSpPr>
        <p:grpSp>
          <p:nvGrpSpPr>
            <p:cNvPr id="57" name="Group 104"/>
            <p:cNvGrpSpPr>
              <a:grpSpLocks/>
            </p:cNvGrpSpPr>
            <p:nvPr/>
          </p:nvGrpSpPr>
          <p:grpSpPr bwMode="auto">
            <a:xfrm rot="2700000" flipH="1">
              <a:off x="4773580" y="1874499"/>
              <a:ext cx="608013" cy="1657350"/>
              <a:chOff x="2465" y="1260"/>
              <a:chExt cx="483" cy="1318"/>
            </a:xfrm>
          </p:grpSpPr>
          <p:grpSp>
            <p:nvGrpSpPr>
              <p:cNvPr id="97" name="Group 105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02" name="AutoShape 106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3" name="AutoShape 107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04" name="Group 108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05" name="AutoShape 10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6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7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8" name="AutoShape 112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algn="ctr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sp>
            <p:nvSpPr>
              <p:cNvPr id="98" name="AutoShape 113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T0" fmla="*/ 4 w 21600"/>
                  <a:gd name="T1" fmla="*/ 9 h 21600"/>
                  <a:gd name="T2" fmla="*/ 2 w 21600"/>
                  <a:gd name="T3" fmla="*/ 19 h 21600"/>
                  <a:gd name="T4" fmla="*/ 1 w 21600"/>
                  <a:gd name="T5" fmla="*/ 9 h 21600"/>
                  <a:gd name="T6" fmla="*/ 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143 w 21600"/>
                  <a:gd name="T13" fmla="*/ 4150 h 21600"/>
                  <a:gd name="T14" fmla="*/ 17457 w 21600"/>
                  <a:gd name="T15" fmla="*/ 1745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9" name="AutoShape 114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0" name="Oval 115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1" name="Oval 116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sp>
          <p:nvSpPr>
            <p:cNvPr id="58" name="Oval 29"/>
            <p:cNvSpPr>
              <a:spLocks noChangeArrowheads="1"/>
            </p:cNvSpPr>
            <p:nvPr/>
          </p:nvSpPr>
          <p:spPr bwMode="auto">
            <a:xfrm>
              <a:off x="6383338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9" name="Oval 25"/>
            <p:cNvSpPr>
              <a:spLocks noChangeArrowheads="1"/>
            </p:cNvSpPr>
            <p:nvPr/>
          </p:nvSpPr>
          <p:spPr bwMode="auto">
            <a:xfrm>
              <a:off x="5230813" y="1125538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0" name="Rectangle 11"/>
            <p:cNvSpPr>
              <a:spLocks noChangeArrowheads="1"/>
            </p:cNvSpPr>
            <p:nvPr/>
          </p:nvSpPr>
          <p:spPr bwMode="auto">
            <a:xfrm>
              <a:off x="5518150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" name="Rectangle 12"/>
            <p:cNvSpPr>
              <a:spLocks noChangeArrowheads="1"/>
            </p:cNvSpPr>
            <p:nvPr/>
          </p:nvSpPr>
          <p:spPr bwMode="auto">
            <a:xfrm>
              <a:off x="6094413" y="3429000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2" name="AutoShape 7"/>
            <p:cNvSpPr>
              <a:spLocks noChangeArrowheads="1"/>
            </p:cNvSpPr>
            <p:nvPr/>
          </p:nvSpPr>
          <p:spPr bwMode="auto">
            <a:xfrm rot="16200000">
              <a:off x="5626100" y="2528888"/>
              <a:ext cx="792163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3" name="AutoShape 6"/>
            <p:cNvSpPr>
              <a:spLocks noChangeArrowheads="1"/>
            </p:cNvSpPr>
            <p:nvPr/>
          </p:nvSpPr>
          <p:spPr bwMode="auto">
            <a:xfrm rot="5400000">
              <a:off x="5373688" y="1557338"/>
              <a:ext cx="1296987" cy="1728787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5373688" y="620713"/>
              <a:ext cx="1298575" cy="129857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Oval 8"/>
            <p:cNvSpPr>
              <a:spLocks noChangeArrowheads="1"/>
            </p:cNvSpPr>
            <p:nvPr/>
          </p:nvSpPr>
          <p:spPr bwMode="auto">
            <a:xfrm>
              <a:off x="5157788" y="2871788"/>
              <a:ext cx="1728787" cy="320675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AutoShape 9"/>
            <p:cNvSpPr>
              <a:spLocks noChangeArrowheads="1"/>
            </p:cNvSpPr>
            <p:nvPr/>
          </p:nvSpPr>
          <p:spPr bwMode="auto">
            <a:xfrm>
              <a:off x="5807075" y="2852738"/>
              <a:ext cx="431800" cy="360362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7" name="AutoShape 10"/>
            <p:cNvSpPr>
              <a:spLocks noChangeArrowheads="1"/>
            </p:cNvSpPr>
            <p:nvPr/>
          </p:nvSpPr>
          <p:spPr bwMode="auto">
            <a:xfrm>
              <a:off x="5870575" y="2908300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8" name="Rectangle 13"/>
            <p:cNvSpPr>
              <a:spLocks noChangeArrowheads="1"/>
            </p:cNvSpPr>
            <p:nvPr/>
          </p:nvSpPr>
          <p:spPr bwMode="auto">
            <a:xfrm>
              <a:off x="5518150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9" name="Rectangle 14"/>
            <p:cNvSpPr>
              <a:spLocks noChangeArrowheads="1"/>
            </p:cNvSpPr>
            <p:nvPr/>
          </p:nvSpPr>
          <p:spPr bwMode="auto">
            <a:xfrm>
              <a:off x="6094413" y="3933825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0" name="AutoShape 15"/>
            <p:cNvSpPr>
              <a:spLocks noChangeArrowheads="1"/>
            </p:cNvSpPr>
            <p:nvPr/>
          </p:nvSpPr>
          <p:spPr bwMode="auto">
            <a:xfrm>
              <a:off x="5157788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1" name="AutoShape 16"/>
            <p:cNvSpPr>
              <a:spLocks noChangeArrowheads="1"/>
            </p:cNvSpPr>
            <p:nvPr/>
          </p:nvSpPr>
          <p:spPr bwMode="auto">
            <a:xfrm>
              <a:off x="6094413" y="4076700"/>
              <a:ext cx="792162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Oval 17"/>
            <p:cNvSpPr>
              <a:spLocks noChangeArrowheads="1"/>
            </p:cNvSpPr>
            <p:nvPr/>
          </p:nvSpPr>
          <p:spPr bwMode="auto">
            <a:xfrm>
              <a:off x="5949950" y="19891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Oval 18"/>
            <p:cNvSpPr>
              <a:spLocks noChangeArrowheads="1"/>
            </p:cNvSpPr>
            <p:nvPr/>
          </p:nvSpPr>
          <p:spPr bwMode="auto">
            <a:xfrm>
              <a:off x="5949950" y="22050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" name="Oval 19"/>
            <p:cNvSpPr>
              <a:spLocks noChangeArrowheads="1"/>
            </p:cNvSpPr>
            <p:nvPr/>
          </p:nvSpPr>
          <p:spPr bwMode="auto">
            <a:xfrm>
              <a:off x="5949950" y="24209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5" name="AutoShape 20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6" name="AutoShape 21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36036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7" name="Rectangle 22"/>
            <p:cNvSpPr>
              <a:spLocks noChangeArrowheads="1"/>
            </p:cNvSpPr>
            <p:nvPr/>
          </p:nvSpPr>
          <p:spPr bwMode="auto">
            <a:xfrm>
              <a:off x="6238875" y="2205038"/>
              <a:ext cx="360363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" name="Rectangle 23"/>
            <p:cNvSpPr>
              <a:spLocks noChangeArrowheads="1"/>
            </p:cNvSpPr>
            <p:nvPr/>
          </p:nvSpPr>
          <p:spPr bwMode="auto">
            <a:xfrm>
              <a:off x="5446713" y="2205038"/>
              <a:ext cx="360362" cy="7143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Oval 24"/>
            <p:cNvSpPr>
              <a:spLocks noChangeArrowheads="1"/>
            </p:cNvSpPr>
            <p:nvPr/>
          </p:nvSpPr>
          <p:spPr bwMode="auto">
            <a:xfrm>
              <a:off x="5949950" y="2636838"/>
              <a:ext cx="144463" cy="14446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Oval 26"/>
            <p:cNvSpPr>
              <a:spLocks noChangeArrowheads="1"/>
            </p:cNvSpPr>
            <p:nvPr/>
          </p:nvSpPr>
          <p:spPr bwMode="auto">
            <a:xfrm>
              <a:off x="5446713" y="620713"/>
              <a:ext cx="1152525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Oval 119"/>
            <p:cNvSpPr>
              <a:spLocks noChangeArrowheads="1"/>
            </p:cNvSpPr>
            <p:nvPr/>
          </p:nvSpPr>
          <p:spPr bwMode="auto">
            <a:xfrm>
              <a:off x="5878513" y="1341438"/>
              <a:ext cx="287337" cy="36036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AutoShape 120"/>
            <p:cNvSpPr>
              <a:spLocks noChangeArrowheads="1"/>
            </p:cNvSpPr>
            <p:nvPr/>
          </p:nvSpPr>
          <p:spPr bwMode="auto">
            <a:xfrm>
              <a:off x="5807075" y="1748524"/>
              <a:ext cx="431800" cy="288925"/>
            </a:xfrm>
            <a:custGeom>
              <a:avLst/>
              <a:gdLst>
                <a:gd name="T0" fmla="*/ 4316001 w 21600"/>
                <a:gd name="T1" fmla="*/ 0 h 21600"/>
                <a:gd name="T2" fmla="*/ 1805524 w 21600"/>
                <a:gd name="T3" fmla="*/ 785649 h 21600"/>
                <a:gd name="T4" fmla="*/ 4316001 w 21600"/>
                <a:gd name="T5" fmla="*/ 653599 h 21600"/>
                <a:gd name="T6" fmla="*/ 6826478 w 21600"/>
                <a:gd name="T7" fmla="*/ 78564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760 w 21600"/>
                <a:gd name="T13" fmla="*/ 0 h 21600"/>
                <a:gd name="T14" fmla="*/ 19840 w 21600"/>
                <a:gd name="T15" fmla="*/ 689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797" y="5696"/>
                  </a:moveTo>
                  <a:cubicBezTo>
                    <a:pt x="7133" y="4386"/>
                    <a:pt x="8929" y="3652"/>
                    <a:pt x="10800" y="3653"/>
                  </a:cubicBezTo>
                  <a:cubicBezTo>
                    <a:pt x="12670" y="3653"/>
                    <a:pt x="14466" y="4386"/>
                    <a:pt x="15802" y="5696"/>
                  </a:cubicBezTo>
                  <a:lnTo>
                    <a:pt x="18360" y="3087"/>
                  </a:lnTo>
                  <a:cubicBezTo>
                    <a:pt x="16341" y="1108"/>
                    <a:pt x="13626" y="-1"/>
                    <a:pt x="10799" y="0"/>
                  </a:cubicBezTo>
                  <a:cubicBezTo>
                    <a:pt x="7973" y="0"/>
                    <a:pt x="5258" y="1108"/>
                    <a:pt x="3239" y="3087"/>
                  </a:cubicBezTo>
                  <a:lnTo>
                    <a:pt x="5797" y="56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3" name="グループ化 82"/>
            <p:cNvGrpSpPr/>
            <p:nvPr/>
          </p:nvGrpSpPr>
          <p:grpSpPr>
            <a:xfrm flipH="1">
              <a:off x="6046505" y="1356216"/>
              <a:ext cx="1680139" cy="1514218"/>
              <a:chOff x="2492133" y="4690528"/>
              <a:chExt cx="1307761" cy="1178615"/>
            </a:xfrm>
          </p:grpSpPr>
          <p:sp>
            <p:nvSpPr>
              <p:cNvPr id="91" name="角丸四角形 90"/>
              <p:cNvSpPr/>
              <p:nvPr/>
            </p:nvSpPr>
            <p:spPr bwMode="auto">
              <a:xfrm rot="6015867">
                <a:off x="2960831" y="5063283"/>
                <a:ext cx="743866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角丸四角形 91"/>
              <p:cNvSpPr/>
              <p:nvPr/>
            </p:nvSpPr>
            <p:spPr bwMode="auto">
              <a:xfrm rot="8176775">
                <a:off x="3184758" y="5333402"/>
                <a:ext cx="615136" cy="20772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角丸四角形 92"/>
              <p:cNvSpPr/>
              <p:nvPr/>
            </p:nvSpPr>
            <p:spPr bwMode="auto">
              <a:xfrm rot="4500000">
                <a:off x="2798454" y="5251956"/>
                <a:ext cx="650963" cy="583412"/>
              </a:xfrm>
              <a:prstGeom prst="roundRect">
                <a:avLst>
                  <a:gd name="adj" fmla="val 42313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角丸四角形 93"/>
              <p:cNvSpPr/>
              <p:nvPr/>
            </p:nvSpPr>
            <p:spPr bwMode="auto">
              <a:xfrm rot="5166950">
                <a:off x="2689921" y="5008722"/>
                <a:ext cx="793692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角丸四角形 94"/>
              <p:cNvSpPr/>
              <p:nvPr/>
            </p:nvSpPr>
            <p:spPr bwMode="auto">
              <a:xfrm rot="3759020">
                <a:off x="2545401" y="5092261"/>
                <a:ext cx="610674" cy="15730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角丸四角形 95"/>
              <p:cNvSpPr/>
              <p:nvPr/>
            </p:nvSpPr>
            <p:spPr bwMode="auto">
              <a:xfrm rot="2645172">
                <a:off x="2492133" y="5350056"/>
                <a:ext cx="531590" cy="135342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4" name="円/楕円 83"/>
            <p:cNvSpPr/>
            <p:nvPr/>
          </p:nvSpPr>
          <p:spPr bwMode="auto">
            <a:xfrm>
              <a:off x="5511327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6137755" y="1054099"/>
              <a:ext cx="393861" cy="39386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AutoShape 27"/>
            <p:cNvSpPr>
              <a:spLocks noChangeArrowheads="1"/>
            </p:cNvSpPr>
            <p:nvPr/>
          </p:nvSpPr>
          <p:spPr bwMode="auto">
            <a:xfrm rot="5400000">
              <a:off x="5661025" y="117476"/>
              <a:ext cx="720725" cy="129540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AutoShape 28"/>
            <p:cNvSpPr>
              <a:spLocks noChangeArrowheads="1"/>
            </p:cNvSpPr>
            <p:nvPr/>
          </p:nvSpPr>
          <p:spPr bwMode="auto">
            <a:xfrm rot="5400000">
              <a:off x="5948363" y="300037"/>
              <a:ext cx="146050" cy="1508125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AutoShape 35"/>
            <p:cNvSpPr>
              <a:spLocks noChangeArrowheads="1"/>
            </p:cNvSpPr>
            <p:nvPr/>
          </p:nvSpPr>
          <p:spPr bwMode="auto">
            <a:xfrm>
              <a:off x="5878513" y="646113"/>
              <a:ext cx="287337" cy="28733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円/楕円 88"/>
            <p:cNvSpPr/>
            <p:nvPr/>
          </p:nvSpPr>
          <p:spPr bwMode="auto">
            <a:xfrm>
              <a:off x="621086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円/楕円 89"/>
            <p:cNvSpPr/>
            <p:nvPr/>
          </p:nvSpPr>
          <p:spPr bwMode="auto">
            <a:xfrm>
              <a:off x="5596183" y="1139791"/>
              <a:ext cx="224148" cy="22414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09" name="テキスト ボックス 108"/>
          <p:cNvSpPr txBox="1"/>
          <p:nvPr/>
        </p:nvSpPr>
        <p:spPr>
          <a:xfrm>
            <a:off x="5945" y="6613594"/>
            <a:ext cx="6852055" cy="30931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工事中の為</a:t>
            </a:r>
            <a:r>
              <a:rPr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1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9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716942" y="3206095"/>
            <a:ext cx="5224744" cy="3163349"/>
            <a:chOff x="3256" y="2137"/>
            <a:chExt cx="1951" cy="1180"/>
          </a:xfrm>
        </p:grpSpPr>
        <p:grpSp>
          <p:nvGrpSpPr>
            <p:cNvPr id="8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34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10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6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28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2" name="テキスト ボックス 41"/>
          <p:cNvSpPr txBox="1"/>
          <p:nvPr/>
        </p:nvSpPr>
        <p:spPr>
          <a:xfrm>
            <a:off x="1" y="387457"/>
            <a:ext cx="6858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7200" b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5400" dirty="0"/>
              <a:t>ご迷惑</a:t>
            </a:r>
            <a:r>
              <a:rPr lang="ja-JP" altLang="en-US" sz="5400" dirty="0" smtClean="0"/>
              <a:t>を掛けます</a:t>
            </a:r>
            <a:r>
              <a:rPr lang="ja-JP" altLang="en-US" sz="5400" dirty="0"/>
              <a:t>が</a:t>
            </a:r>
            <a:r>
              <a:rPr lang="en-US" altLang="ja-JP" sz="5400" dirty="0"/>
              <a:t/>
            </a:r>
            <a:br>
              <a:rPr lang="en-US" altLang="ja-JP" sz="5400" dirty="0"/>
            </a:br>
            <a:r>
              <a:rPr lang="ja-JP" altLang="en-US" sz="5400" dirty="0"/>
              <a:t>ご協力</a:t>
            </a:r>
            <a:r>
              <a:rPr lang="ja-JP" altLang="en-US" sz="5400" dirty="0" smtClean="0"/>
              <a:t>よろしく</a:t>
            </a:r>
            <a:endParaRPr lang="en-US" altLang="ja-JP" sz="5400" dirty="0" smtClean="0"/>
          </a:p>
          <a:p>
            <a:r>
              <a:rPr lang="ja-JP" altLang="en-US" sz="5400" dirty="0" smtClean="0"/>
              <a:t>お願い</a:t>
            </a:r>
            <a:r>
              <a:rPr lang="ja-JP" altLang="en-US" sz="5400" dirty="0"/>
              <a:t>します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945" y="6613594"/>
            <a:ext cx="6852055" cy="309315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工事中の為</a:t>
            </a:r>
            <a:r>
              <a:rPr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</a:t>
            </a:r>
            <a:endParaRPr kumimoji="1" lang="ja-JP" altLang="en-US" sz="11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922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pop176_工事中の為立ち入り禁止</dc:title>
  <dc:subject>pop176_工事中の為立ち入り禁止</dc:subject>
  <dc:creator>http://www.digipot.net</dc:creator>
  <cp:lastModifiedBy/>
  <cp:revision>1</cp:revision>
  <dcterms:created xsi:type="dcterms:W3CDTF">2014-02-18T08:07:53Z</dcterms:created>
  <dcterms:modified xsi:type="dcterms:W3CDTF">2014-02-18T08:07:55Z</dcterms:modified>
  <cp:version>1</cp:version>
</cp:coreProperties>
</file>