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0" r:id="rId3"/>
    <p:sldId id="275" r:id="rId4"/>
    <p:sldId id="282" r:id="rId5"/>
    <p:sldId id="281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25" d="100"/>
          <a:sy n="25" d="100"/>
        </p:scale>
        <p:origin x="-3658" y="-1157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44531" y="302113"/>
            <a:ext cx="3262432" cy="9351278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立入禁止</a:t>
            </a:r>
            <a:endParaRPr lang="ja-JP" altLang="en-US" sz="180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3367731" y="427147"/>
            <a:ext cx="3031599" cy="9101209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4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工事中の為</a:t>
            </a:r>
            <a:endParaRPr lang="en-US" altLang="ja-JP" sz="140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グループ化 40"/>
          <p:cNvGrpSpPr/>
          <p:nvPr/>
        </p:nvGrpSpPr>
        <p:grpSpPr>
          <a:xfrm>
            <a:off x="437524" y="1511970"/>
            <a:ext cx="5932796" cy="6756898"/>
            <a:chOff x="4248912" y="404813"/>
            <a:chExt cx="3477732" cy="3960812"/>
          </a:xfrm>
        </p:grpSpPr>
        <p:grpSp>
          <p:nvGrpSpPr>
            <p:cNvPr id="42" name="Group 104"/>
            <p:cNvGrpSpPr>
              <a:grpSpLocks/>
            </p:cNvGrpSpPr>
            <p:nvPr/>
          </p:nvGrpSpPr>
          <p:grpSpPr bwMode="auto">
            <a:xfrm rot="2700000" flipH="1">
              <a:off x="4773580" y="1874499"/>
              <a:ext cx="608013" cy="1657350"/>
              <a:chOff x="2465" y="1260"/>
              <a:chExt cx="483" cy="1318"/>
            </a:xfrm>
          </p:grpSpPr>
          <p:grpSp>
            <p:nvGrpSpPr>
              <p:cNvPr id="82" name="Group 105"/>
              <p:cNvGrpSpPr>
                <a:grpSpLocks/>
              </p:cNvGrpSpPr>
              <p:nvPr/>
            </p:nvGrpSpPr>
            <p:grpSpPr bwMode="auto">
              <a:xfrm>
                <a:off x="2465" y="2038"/>
                <a:ext cx="464" cy="540"/>
                <a:chOff x="3559" y="1570"/>
                <a:chExt cx="740" cy="862"/>
              </a:xfrm>
            </p:grpSpPr>
            <p:sp>
              <p:nvSpPr>
                <p:cNvPr id="87" name="AutoShape 106"/>
                <p:cNvSpPr>
                  <a:spLocks noChangeArrowheads="1"/>
                </p:cNvSpPr>
                <p:nvPr/>
              </p:nvSpPr>
              <p:spPr bwMode="auto">
                <a:xfrm rot="-1800000">
                  <a:off x="3559" y="1757"/>
                  <a:ext cx="440" cy="14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sp>
              <p:nvSpPr>
                <p:cNvPr id="88" name="AutoShape 107"/>
                <p:cNvSpPr>
                  <a:spLocks noChangeArrowheads="1"/>
                </p:cNvSpPr>
                <p:nvPr/>
              </p:nvSpPr>
              <p:spPr bwMode="auto">
                <a:xfrm>
                  <a:off x="3800" y="1570"/>
                  <a:ext cx="499" cy="54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89" name="Group 108"/>
                <p:cNvGrpSpPr>
                  <a:grpSpLocks/>
                </p:cNvGrpSpPr>
                <p:nvPr/>
              </p:nvGrpSpPr>
              <p:grpSpPr bwMode="auto">
                <a:xfrm>
                  <a:off x="3816" y="1766"/>
                  <a:ext cx="480" cy="666"/>
                  <a:chOff x="3846" y="1778"/>
                  <a:chExt cx="586" cy="720"/>
                </a:xfrm>
              </p:grpSpPr>
              <p:sp>
                <p:nvSpPr>
                  <p:cNvPr id="90" name="AutoShape 109"/>
                  <p:cNvSpPr>
                    <a:spLocks noChangeArrowheads="1"/>
                  </p:cNvSpPr>
                  <p:nvPr/>
                </p:nvSpPr>
                <p:spPr bwMode="auto">
                  <a:xfrm>
                    <a:off x="3846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91" name="AutoShape 110"/>
                  <p:cNvSpPr>
                    <a:spLocks noChangeArrowheads="1"/>
                  </p:cNvSpPr>
                  <p:nvPr/>
                </p:nvSpPr>
                <p:spPr bwMode="auto">
                  <a:xfrm>
                    <a:off x="4007" y="190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92" name="AutoShape 111"/>
                  <p:cNvSpPr>
                    <a:spLocks noChangeArrowheads="1"/>
                  </p:cNvSpPr>
                  <p:nvPr/>
                </p:nvSpPr>
                <p:spPr bwMode="auto">
                  <a:xfrm>
                    <a:off x="4169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93" name="AutoShape 112"/>
                  <p:cNvSpPr>
                    <a:spLocks noChangeArrowheads="1"/>
                  </p:cNvSpPr>
                  <p:nvPr/>
                </p:nvSpPr>
                <p:spPr bwMode="auto">
                  <a:xfrm>
                    <a:off x="4331" y="1778"/>
                    <a:ext cx="101" cy="5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</p:grpSp>
          </p:grpSp>
          <p:sp>
            <p:nvSpPr>
              <p:cNvPr id="83" name="AutoShape 113"/>
              <p:cNvSpPr>
                <a:spLocks noChangeArrowheads="1"/>
              </p:cNvSpPr>
              <p:nvPr/>
            </p:nvSpPr>
            <p:spPr bwMode="auto">
              <a:xfrm flipV="1">
                <a:off x="2621" y="1344"/>
                <a:ext cx="318" cy="635"/>
              </a:xfrm>
              <a:custGeom>
                <a:avLst/>
                <a:gdLst>
                  <a:gd name="T0" fmla="*/ 4 w 21600"/>
                  <a:gd name="T1" fmla="*/ 9 h 21600"/>
                  <a:gd name="T2" fmla="*/ 2 w 21600"/>
                  <a:gd name="T3" fmla="*/ 19 h 21600"/>
                  <a:gd name="T4" fmla="*/ 1 w 21600"/>
                  <a:gd name="T5" fmla="*/ 9 h 21600"/>
                  <a:gd name="T6" fmla="*/ 2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143 w 21600"/>
                  <a:gd name="T13" fmla="*/ 4150 h 21600"/>
                  <a:gd name="T14" fmla="*/ 17457 w 21600"/>
                  <a:gd name="T15" fmla="*/ 1745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4686" y="21600"/>
                    </a:lnTo>
                    <a:lnTo>
                      <a:pt x="16914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4" name="AutoShape 114"/>
              <p:cNvSpPr>
                <a:spLocks noChangeArrowheads="1"/>
              </p:cNvSpPr>
              <p:nvPr/>
            </p:nvSpPr>
            <p:spPr bwMode="auto">
              <a:xfrm>
                <a:off x="2612" y="1933"/>
                <a:ext cx="336" cy="182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85" name="Oval 115"/>
              <p:cNvSpPr>
                <a:spLocks noChangeArrowheads="1"/>
              </p:cNvSpPr>
              <p:nvPr/>
            </p:nvSpPr>
            <p:spPr bwMode="auto">
              <a:xfrm>
                <a:off x="2689" y="1260"/>
                <a:ext cx="182" cy="182"/>
              </a:xfrm>
              <a:prstGeom prst="ellipse">
                <a:avLst/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86" name="Oval 116"/>
              <p:cNvSpPr>
                <a:spLocks noChangeArrowheads="1"/>
              </p:cNvSpPr>
              <p:nvPr/>
            </p:nvSpPr>
            <p:spPr bwMode="auto">
              <a:xfrm>
                <a:off x="2880" y="1998"/>
                <a:ext cx="44" cy="8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</p:grpSp>
        <p:sp>
          <p:nvSpPr>
            <p:cNvPr id="43" name="Oval 29"/>
            <p:cNvSpPr>
              <a:spLocks noChangeArrowheads="1"/>
            </p:cNvSpPr>
            <p:nvPr/>
          </p:nvSpPr>
          <p:spPr bwMode="auto">
            <a:xfrm>
              <a:off x="6383338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4" name="Oval 25"/>
            <p:cNvSpPr>
              <a:spLocks noChangeArrowheads="1"/>
            </p:cNvSpPr>
            <p:nvPr/>
          </p:nvSpPr>
          <p:spPr bwMode="auto">
            <a:xfrm>
              <a:off x="5230813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5" name="Rectangle 11"/>
            <p:cNvSpPr>
              <a:spLocks noChangeArrowheads="1"/>
            </p:cNvSpPr>
            <p:nvPr/>
          </p:nvSpPr>
          <p:spPr bwMode="auto">
            <a:xfrm>
              <a:off x="5518150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6" name="Rectangle 12"/>
            <p:cNvSpPr>
              <a:spLocks noChangeArrowheads="1"/>
            </p:cNvSpPr>
            <p:nvPr/>
          </p:nvSpPr>
          <p:spPr bwMode="auto">
            <a:xfrm>
              <a:off x="6094413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7" name="AutoShape 7"/>
            <p:cNvSpPr>
              <a:spLocks noChangeArrowheads="1"/>
            </p:cNvSpPr>
            <p:nvPr/>
          </p:nvSpPr>
          <p:spPr bwMode="auto">
            <a:xfrm rot="16200000">
              <a:off x="5626100" y="2528888"/>
              <a:ext cx="792163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8" name="AutoShape 6"/>
            <p:cNvSpPr>
              <a:spLocks noChangeArrowheads="1"/>
            </p:cNvSpPr>
            <p:nvPr/>
          </p:nvSpPr>
          <p:spPr bwMode="auto">
            <a:xfrm rot="5400000">
              <a:off x="5373688" y="1557338"/>
              <a:ext cx="1296987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49" name="Oval 5"/>
            <p:cNvSpPr>
              <a:spLocks noChangeArrowheads="1"/>
            </p:cNvSpPr>
            <p:nvPr/>
          </p:nvSpPr>
          <p:spPr bwMode="auto">
            <a:xfrm>
              <a:off x="5373688" y="620713"/>
              <a:ext cx="1298575" cy="1298575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0" name="Oval 8"/>
            <p:cNvSpPr>
              <a:spLocks noChangeArrowheads="1"/>
            </p:cNvSpPr>
            <p:nvPr/>
          </p:nvSpPr>
          <p:spPr bwMode="auto">
            <a:xfrm>
              <a:off x="5157788" y="2871788"/>
              <a:ext cx="1728787" cy="320675"/>
            </a:xfrm>
            <a:prstGeom prst="ellipse">
              <a:avLst/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1" name="AutoShape 9"/>
            <p:cNvSpPr>
              <a:spLocks noChangeArrowheads="1"/>
            </p:cNvSpPr>
            <p:nvPr/>
          </p:nvSpPr>
          <p:spPr bwMode="auto">
            <a:xfrm>
              <a:off x="5807075" y="2852738"/>
              <a:ext cx="431800" cy="360362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2" name="AutoShape 10"/>
            <p:cNvSpPr>
              <a:spLocks noChangeArrowheads="1"/>
            </p:cNvSpPr>
            <p:nvPr/>
          </p:nvSpPr>
          <p:spPr bwMode="auto">
            <a:xfrm>
              <a:off x="5870575" y="2908300"/>
              <a:ext cx="301625" cy="247650"/>
            </a:xfrm>
            <a:prstGeom prst="roundRect">
              <a:avLst>
                <a:gd name="adj" fmla="val 16667"/>
              </a:avLst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3" name="Rectangle 13"/>
            <p:cNvSpPr>
              <a:spLocks noChangeArrowheads="1"/>
            </p:cNvSpPr>
            <p:nvPr/>
          </p:nvSpPr>
          <p:spPr bwMode="auto">
            <a:xfrm>
              <a:off x="5518150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4" name="Rectangle 14"/>
            <p:cNvSpPr>
              <a:spLocks noChangeArrowheads="1"/>
            </p:cNvSpPr>
            <p:nvPr/>
          </p:nvSpPr>
          <p:spPr bwMode="auto">
            <a:xfrm>
              <a:off x="6094413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5" name="AutoShape 15"/>
            <p:cNvSpPr>
              <a:spLocks noChangeArrowheads="1"/>
            </p:cNvSpPr>
            <p:nvPr/>
          </p:nvSpPr>
          <p:spPr bwMode="auto">
            <a:xfrm>
              <a:off x="5157788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6" name="AutoShape 16"/>
            <p:cNvSpPr>
              <a:spLocks noChangeArrowheads="1"/>
            </p:cNvSpPr>
            <p:nvPr/>
          </p:nvSpPr>
          <p:spPr bwMode="auto">
            <a:xfrm>
              <a:off x="6094413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7" name="Oval 17"/>
            <p:cNvSpPr>
              <a:spLocks noChangeArrowheads="1"/>
            </p:cNvSpPr>
            <p:nvPr/>
          </p:nvSpPr>
          <p:spPr bwMode="auto">
            <a:xfrm>
              <a:off x="5949950" y="19891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8" name="Oval 18"/>
            <p:cNvSpPr>
              <a:spLocks noChangeArrowheads="1"/>
            </p:cNvSpPr>
            <p:nvPr/>
          </p:nvSpPr>
          <p:spPr bwMode="auto">
            <a:xfrm>
              <a:off x="5949950" y="22050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9" name="Oval 19"/>
            <p:cNvSpPr>
              <a:spLocks noChangeArrowheads="1"/>
            </p:cNvSpPr>
            <p:nvPr/>
          </p:nvSpPr>
          <p:spPr bwMode="auto">
            <a:xfrm>
              <a:off x="5949950" y="24209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0" name="AutoShape 20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1" name="AutoShape 21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2" name="Rectangle 22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3" name="Rectangle 23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4" name="Oval 24"/>
            <p:cNvSpPr>
              <a:spLocks noChangeArrowheads="1"/>
            </p:cNvSpPr>
            <p:nvPr/>
          </p:nvSpPr>
          <p:spPr bwMode="auto">
            <a:xfrm>
              <a:off x="5949950" y="26368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5" name="Oval 26"/>
            <p:cNvSpPr>
              <a:spLocks noChangeArrowheads="1"/>
            </p:cNvSpPr>
            <p:nvPr/>
          </p:nvSpPr>
          <p:spPr bwMode="auto">
            <a:xfrm>
              <a:off x="5446713" y="620713"/>
              <a:ext cx="1152525" cy="12985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6" name="Oval 119"/>
            <p:cNvSpPr>
              <a:spLocks noChangeArrowheads="1"/>
            </p:cNvSpPr>
            <p:nvPr/>
          </p:nvSpPr>
          <p:spPr bwMode="auto">
            <a:xfrm>
              <a:off x="5878513" y="1341438"/>
              <a:ext cx="287337" cy="360362"/>
            </a:xfrm>
            <a:prstGeom prst="ellipse">
              <a:avLst/>
            </a:pr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7" name="AutoShape 120"/>
            <p:cNvSpPr>
              <a:spLocks noChangeArrowheads="1"/>
            </p:cNvSpPr>
            <p:nvPr/>
          </p:nvSpPr>
          <p:spPr bwMode="auto">
            <a:xfrm>
              <a:off x="5807075" y="1748524"/>
              <a:ext cx="431800" cy="288925"/>
            </a:xfrm>
            <a:custGeom>
              <a:avLst/>
              <a:gdLst>
                <a:gd name="T0" fmla="*/ 4316001 w 21600"/>
                <a:gd name="T1" fmla="*/ 0 h 21600"/>
                <a:gd name="T2" fmla="*/ 1805524 w 21600"/>
                <a:gd name="T3" fmla="*/ 785649 h 21600"/>
                <a:gd name="T4" fmla="*/ 4316001 w 21600"/>
                <a:gd name="T5" fmla="*/ 653599 h 21600"/>
                <a:gd name="T6" fmla="*/ 6826478 w 21600"/>
                <a:gd name="T7" fmla="*/ 785649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1760 w 21600"/>
                <a:gd name="T13" fmla="*/ 0 h 21600"/>
                <a:gd name="T14" fmla="*/ 19840 w 21600"/>
                <a:gd name="T15" fmla="*/ 689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5797" y="5696"/>
                  </a:moveTo>
                  <a:cubicBezTo>
                    <a:pt x="7133" y="4386"/>
                    <a:pt x="8929" y="3652"/>
                    <a:pt x="10800" y="3653"/>
                  </a:cubicBezTo>
                  <a:cubicBezTo>
                    <a:pt x="12670" y="3653"/>
                    <a:pt x="14466" y="4386"/>
                    <a:pt x="15802" y="5696"/>
                  </a:cubicBezTo>
                  <a:lnTo>
                    <a:pt x="18360" y="3087"/>
                  </a:lnTo>
                  <a:cubicBezTo>
                    <a:pt x="16341" y="1108"/>
                    <a:pt x="13626" y="-1"/>
                    <a:pt x="10799" y="0"/>
                  </a:cubicBezTo>
                  <a:cubicBezTo>
                    <a:pt x="7973" y="0"/>
                    <a:pt x="5258" y="1108"/>
                    <a:pt x="3239" y="3087"/>
                  </a:cubicBezTo>
                  <a:lnTo>
                    <a:pt x="5797" y="56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68" name="グループ化 67"/>
            <p:cNvGrpSpPr/>
            <p:nvPr/>
          </p:nvGrpSpPr>
          <p:grpSpPr>
            <a:xfrm flipH="1">
              <a:off x="6046505" y="1356216"/>
              <a:ext cx="1680139" cy="1514218"/>
              <a:chOff x="2492133" y="4690528"/>
              <a:chExt cx="1307761" cy="1178615"/>
            </a:xfrm>
          </p:grpSpPr>
          <p:sp>
            <p:nvSpPr>
              <p:cNvPr id="76" name="角丸四角形 75"/>
              <p:cNvSpPr/>
              <p:nvPr/>
            </p:nvSpPr>
            <p:spPr bwMode="auto">
              <a:xfrm rot="6015867">
                <a:off x="2960831" y="5063283"/>
                <a:ext cx="743866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7" name="角丸四角形 76"/>
              <p:cNvSpPr/>
              <p:nvPr/>
            </p:nvSpPr>
            <p:spPr bwMode="auto">
              <a:xfrm rot="8176775">
                <a:off x="3184758" y="5333402"/>
                <a:ext cx="615136" cy="20772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" name="角丸四角形 77"/>
              <p:cNvSpPr/>
              <p:nvPr/>
            </p:nvSpPr>
            <p:spPr bwMode="auto">
              <a:xfrm rot="4500000">
                <a:off x="2798454" y="5251956"/>
                <a:ext cx="650963" cy="583412"/>
              </a:xfrm>
              <a:prstGeom prst="roundRect">
                <a:avLst>
                  <a:gd name="adj" fmla="val 42313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9" name="角丸四角形 78"/>
              <p:cNvSpPr/>
              <p:nvPr/>
            </p:nvSpPr>
            <p:spPr bwMode="auto">
              <a:xfrm rot="5166950">
                <a:off x="2689921" y="5008722"/>
                <a:ext cx="793692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0" name="角丸四角形 79"/>
              <p:cNvSpPr/>
              <p:nvPr/>
            </p:nvSpPr>
            <p:spPr bwMode="auto">
              <a:xfrm rot="3759020">
                <a:off x="2545401" y="5092261"/>
                <a:ext cx="610674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1" name="角丸四角形 80"/>
              <p:cNvSpPr/>
              <p:nvPr/>
            </p:nvSpPr>
            <p:spPr bwMode="auto">
              <a:xfrm rot="2645172">
                <a:off x="2492133" y="5350056"/>
                <a:ext cx="531590" cy="1353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69" name="円/楕円 68"/>
            <p:cNvSpPr/>
            <p:nvPr/>
          </p:nvSpPr>
          <p:spPr bwMode="auto">
            <a:xfrm>
              <a:off x="5511327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0" name="円/楕円 69"/>
            <p:cNvSpPr/>
            <p:nvPr/>
          </p:nvSpPr>
          <p:spPr bwMode="auto">
            <a:xfrm>
              <a:off x="6137755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1" name="AutoShape 27"/>
            <p:cNvSpPr>
              <a:spLocks noChangeArrowheads="1"/>
            </p:cNvSpPr>
            <p:nvPr/>
          </p:nvSpPr>
          <p:spPr bwMode="auto">
            <a:xfrm rot="5400000">
              <a:off x="5661025" y="117476"/>
              <a:ext cx="720725" cy="1295400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2" name="AutoShape 28"/>
            <p:cNvSpPr>
              <a:spLocks noChangeArrowheads="1"/>
            </p:cNvSpPr>
            <p:nvPr/>
          </p:nvSpPr>
          <p:spPr bwMode="auto">
            <a:xfrm rot="5400000">
              <a:off x="5948363" y="300037"/>
              <a:ext cx="146050" cy="1508125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3" name="AutoShape 35"/>
            <p:cNvSpPr>
              <a:spLocks noChangeArrowheads="1"/>
            </p:cNvSpPr>
            <p:nvPr/>
          </p:nvSpPr>
          <p:spPr bwMode="auto">
            <a:xfrm>
              <a:off x="5878513" y="646113"/>
              <a:ext cx="287337" cy="287337"/>
            </a:xfrm>
            <a:prstGeom prst="plus">
              <a:avLst>
                <a:gd name="adj" fmla="val 33042"/>
              </a:avLst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4" name="円/楕円 73"/>
            <p:cNvSpPr/>
            <p:nvPr/>
          </p:nvSpPr>
          <p:spPr bwMode="auto">
            <a:xfrm>
              <a:off x="621086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" name="円/楕円 74"/>
            <p:cNvSpPr/>
            <p:nvPr/>
          </p:nvSpPr>
          <p:spPr bwMode="auto">
            <a:xfrm>
              <a:off x="559618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グループ化 55"/>
          <p:cNvGrpSpPr/>
          <p:nvPr/>
        </p:nvGrpSpPr>
        <p:grpSpPr>
          <a:xfrm>
            <a:off x="864244" y="512448"/>
            <a:ext cx="5079356" cy="5784906"/>
            <a:chOff x="4248912" y="404813"/>
            <a:chExt cx="3477732" cy="3960812"/>
          </a:xfrm>
        </p:grpSpPr>
        <p:grpSp>
          <p:nvGrpSpPr>
            <p:cNvPr id="57" name="Group 104"/>
            <p:cNvGrpSpPr>
              <a:grpSpLocks/>
            </p:cNvGrpSpPr>
            <p:nvPr/>
          </p:nvGrpSpPr>
          <p:grpSpPr bwMode="auto">
            <a:xfrm rot="2700000" flipH="1">
              <a:off x="4773580" y="1874499"/>
              <a:ext cx="608013" cy="1657350"/>
              <a:chOff x="2465" y="1260"/>
              <a:chExt cx="483" cy="1318"/>
            </a:xfrm>
          </p:grpSpPr>
          <p:grpSp>
            <p:nvGrpSpPr>
              <p:cNvPr id="97" name="Group 105"/>
              <p:cNvGrpSpPr>
                <a:grpSpLocks/>
              </p:cNvGrpSpPr>
              <p:nvPr/>
            </p:nvGrpSpPr>
            <p:grpSpPr bwMode="auto">
              <a:xfrm>
                <a:off x="2465" y="2038"/>
                <a:ext cx="464" cy="540"/>
                <a:chOff x="3559" y="1570"/>
                <a:chExt cx="740" cy="862"/>
              </a:xfrm>
            </p:grpSpPr>
            <p:sp>
              <p:nvSpPr>
                <p:cNvPr id="102" name="AutoShape 106"/>
                <p:cNvSpPr>
                  <a:spLocks noChangeArrowheads="1"/>
                </p:cNvSpPr>
                <p:nvPr/>
              </p:nvSpPr>
              <p:spPr bwMode="auto">
                <a:xfrm rot="-1800000">
                  <a:off x="3559" y="1757"/>
                  <a:ext cx="440" cy="14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sp>
              <p:nvSpPr>
                <p:cNvPr id="103" name="AutoShape 107"/>
                <p:cNvSpPr>
                  <a:spLocks noChangeArrowheads="1"/>
                </p:cNvSpPr>
                <p:nvPr/>
              </p:nvSpPr>
              <p:spPr bwMode="auto">
                <a:xfrm>
                  <a:off x="3800" y="1570"/>
                  <a:ext cx="499" cy="54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04" name="Group 108"/>
                <p:cNvGrpSpPr>
                  <a:grpSpLocks/>
                </p:cNvGrpSpPr>
                <p:nvPr/>
              </p:nvGrpSpPr>
              <p:grpSpPr bwMode="auto">
                <a:xfrm>
                  <a:off x="3816" y="1766"/>
                  <a:ext cx="480" cy="666"/>
                  <a:chOff x="3846" y="1778"/>
                  <a:chExt cx="586" cy="720"/>
                </a:xfrm>
              </p:grpSpPr>
              <p:sp>
                <p:nvSpPr>
                  <p:cNvPr id="105" name="AutoShape 109"/>
                  <p:cNvSpPr>
                    <a:spLocks noChangeArrowheads="1"/>
                  </p:cNvSpPr>
                  <p:nvPr/>
                </p:nvSpPr>
                <p:spPr bwMode="auto">
                  <a:xfrm>
                    <a:off x="3846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6" name="AutoShape 110"/>
                  <p:cNvSpPr>
                    <a:spLocks noChangeArrowheads="1"/>
                  </p:cNvSpPr>
                  <p:nvPr/>
                </p:nvSpPr>
                <p:spPr bwMode="auto">
                  <a:xfrm>
                    <a:off x="4007" y="190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7" name="AutoShape 111"/>
                  <p:cNvSpPr>
                    <a:spLocks noChangeArrowheads="1"/>
                  </p:cNvSpPr>
                  <p:nvPr/>
                </p:nvSpPr>
                <p:spPr bwMode="auto">
                  <a:xfrm>
                    <a:off x="4169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8" name="AutoShape 112"/>
                  <p:cNvSpPr>
                    <a:spLocks noChangeArrowheads="1"/>
                  </p:cNvSpPr>
                  <p:nvPr/>
                </p:nvSpPr>
                <p:spPr bwMode="auto">
                  <a:xfrm>
                    <a:off x="4331" y="1778"/>
                    <a:ext cx="101" cy="5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</p:grpSp>
          </p:grpSp>
          <p:sp>
            <p:nvSpPr>
              <p:cNvPr id="98" name="AutoShape 113"/>
              <p:cNvSpPr>
                <a:spLocks noChangeArrowheads="1"/>
              </p:cNvSpPr>
              <p:nvPr/>
            </p:nvSpPr>
            <p:spPr bwMode="auto">
              <a:xfrm flipV="1">
                <a:off x="2621" y="1344"/>
                <a:ext cx="318" cy="635"/>
              </a:xfrm>
              <a:custGeom>
                <a:avLst/>
                <a:gdLst>
                  <a:gd name="T0" fmla="*/ 4 w 21600"/>
                  <a:gd name="T1" fmla="*/ 9 h 21600"/>
                  <a:gd name="T2" fmla="*/ 2 w 21600"/>
                  <a:gd name="T3" fmla="*/ 19 h 21600"/>
                  <a:gd name="T4" fmla="*/ 1 w 21600"/>
                  <a:gd name="T5" fmla="*/ 9 h 21600"/>
                  <a:gd name="T6" fmla="*/ 2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143 w 21600"/>
                  <a:gd name="T13" fmla="*/ 4150 h 21600"/>
                  <a:gd name="T14" fmla="*/ 17457 w 21600"/>
                  <a:gd name="T15" fmla="*/ 1745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4686" y="21600"/>
                    </a:lnTo>
                    <a:lnTo>
                      <a:pt x="16914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9" name="AutoShape 114"/>
              <p:cNvSpPr>
                <a:spLocks noChangeArrowheads="1"/>
              </p:cNvSpPr>
              <p:nvPr/>
            </p:nvSpPr>
            <p:spPr bwMode="auto">
              <a:xfrm>
                <a:off x="2612" y="1933"/>
                <a:ext cx="336" cy="182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100" name="Oval 115"/>
              <p:cNvSpPr>
                <a:spLocks noChangeArrowheads="1"/>
              </p:cNvSpPr>
              <p:nvPr/>
            </p:nvSpPr>
            <p:spPr bwMode="auto">
              <a:xfrm>
                <a:off x="2689" y="1260"/>
                <a:ext cx="182" cy="182"/>
              </a:xfrm>
              <a:prstGeom prst="ellipse">
                <a:avLst/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101" name="Oval 116"/>
              <p:cNvSpPr>
                <a:spLocks noChangeArrowheads="1"/>
              </p:cNvSpPr>
              <p:nvPr/>
            </p:nvSpPr>
            <p:spPr bwMode="auto">
              <a:xfrm>
                <a:off x="2880" y="1998"/>
                <a:ext cx="44" cy="8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</p:grpSp>
        <p:sp>
          <p:nvSpPr>
            <p:cNvPr id="58" name="Oval 29"/>
            <p:cNvSpPr>
              <a:spLocks noChangeArrowheads="1"/>
            </p:cNvSpPr>
            <p:nvPr/>
          </p:nvSpPr>
          <p:spPr bwMode="auto">
            <a:xfrm>
              <a:off x="6383338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9" name="Oval 25"/>
            <p:cNvSpPr>
              <a:spLocks noChangeArrowheads="1"/>
            </p:cNvSpPr>
            <p:nvPr/>
          </p:nvSpPr>
          <p:spPr bwMode="auto">
            <a:xfrm>
              <a:off x="5230813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0" name="Rectangle 11"/>
            <p:cNvSpPr>
              <a:spLocks noChangeArrowheads="1"/>
            </p:cNvSpPr>
            <p:nvPr/>
          </p:nvSpPr>
          <p:spPr bwMode="auto">
            <a:xfrm>
              <a:off x="5518150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1" name="Rectangle 12"/>
            <p:cNvSpPr>
              <a:spLocks noChangeArrowheads="1"/>
            </p:cNvSpPr>
            <p:nvPr/>
          </p:nvSpPr>
          <p:spPr bwMode="auto">
            <a:xfrm>
              <a:off x="6094413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2" name="AutoShape 7"/>
            <p:cNvSpPr>
              <a:spLocks noChangeArrowheads="1"/>
            </p:cNvSpPr>
            <p:nvPr/>
          </p:nvSpPr>
          <p:spPr bwMode="auto">
            <a:xfrm rot="16200000">
              <a:off x="5626100" y="2528888"/>
              <a:ext cx="792163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3" name="AutoShape 6"/>
            <p:cNvSpPr>
              <a:spLocks noChangeArrowheads="1"/>
            </p:cNvSpPr>
            <p:nvPr/>
          </p:nvSpPr>
          <p:spPr bwMode="auto">
            <a:xfrm rot="5400000">
              <a:off x="5373688" y="1557338"/>
              <a:ext cx="1296987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4" name="Oval 5"/>
            <p:cNvSpPr>
              <a:spLocks noChangeArrowheads="1"/>
            </p:cNvSpPr>
            <p:nvPr/>
          </p:nvSpPr>
          <p:spPr bwMode="auto">
            <a:xfrm>
              <a:off x="5373688" y="620713"/>
              <a:ext cx="1298575" cy="1298575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5" name="Oval 8"/>
            <p:cNvSpPr>
              <a:spLocks noChangeArrowheads="1"/>
            </p:cNvSpPr>
            <p:nvPr/>
          </p:nvSpPr>
          <p:spPr bwMode="auto">
            <a:xfrm>
              <a:off x="5157788" y="2871788"/>
              <a:ext cx="1728787" cy="320675"/>
            </a:xfrm>
            <a:prstGeom prst="ellipse">
              <a:avLst/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6" name="AutoShape 9"/>
            <p:cNvSpPr>
              <a:spLocks noChangeArrowheads="1"/>
            </p:cNvSpPr>
            <p:nvPr/>
          </p:nvSpPr>
          <p:spPr bwMode="auto">
            <a:xfrm>
              <a:off x="5807075" y="2852738"/>
              <a:ext cx="431800" cy="360362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7" name="AutoShape 10"/>
            <p:cNvSpPr>
              <a:spLocks noChangeArrowheads="1"/>
            </p:cNvSpPr>
            <p:nvPr/>
          </p:nvSpPr>
          <p:spPr bwMode="auto">
            <a:xfrm>
              <a:off x="5870575" y="2908300"/>
              <a:ext cx="301625" cy="247650"/>
            </a:xfrm>
            <a:prstGeom prst="roundRect">
              <a:avLst>
                <a:gd name="adj" fmla="val 16667"/>
              </a:avLst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8" name="Rectangle 13"/>
            <p:cNvSpPr>
              <a:spLocks noChangeArrowheads="1"/>
            </p:cNvSpPr>
            <p:nvPr/>
          </p:nvSpPr>
          <p:spPr bwMode="auto">
            <a:xfrm>
              <a:off x="5518150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9" name="Rectangle 14"/>
            <p:cNvSpPr>
              <a:spLocks noChangeArrowheads="1"/>
            </p:cNvSpPr>
            <p:nvPr/>
          </p:nvSpPr>
          <p:spPr bwMode="auto">
            <a:xfrm>
              <a:off x="6094413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0" name="AutoShape 15"/>
            <p:cNvSpPr>
              <a:spLocks noChangeArrowheads="1"/>
            </p:cNvSpPr>
            <p:nvPr/>
          </p:nvSpPr>
          <p:spPr bwMode="auto">
            <a:xfrm>
              <a:off x="5157788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1" name="AutoShape 16"/>
            <p:cNvSpPr>
              <a:spLocks noChangeArrowheads="1"/>
            </p:cNvSpPr>
            <p:nvPr/>
          </p:nvSpPr>
          <p:spPr bwMode="auto">
            <a:xfrm>
              <a:off x="6094413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2" name="Oval 17"/>
            <p:cNvSpPr>
              <a:spLocks noChangeArrowheads="1"/>
            </p:cNvSpPr>
            <p:nvPr/>
          </p:nvSpPr>
          <p:spPr bwMode="auto">
            <a:xfrm>
              <a:off x="5949950" y="19891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3" name="Oval 18"/>
            <p:cNvSpPr>
              <a:spLocks noChangeArrowheads="1"/>
            </p:cNvSpPr>
            <p:nvPr/>
          </p:nvSpPr>
          <p:spPr bwMode="auto">
            <a:xfrm>
              <a:off x="5949950" y="22050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4" name="Oval 19"/>
            <p:cNvSpPr>
              <a:spLocks noChangeArrowheads="1"/>
            </p:cNvSpPr>
            <p:nvPr/>
          </p:nvSpPr>
          <p:spPr bwMode="auto">
            <a:xfrm>
              <a:off x="5949950" y="24209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5" name="AutoShape 20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6" name="AutoShape 21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7" name="Rectangle 22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8" name="Rectangle 23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9" name="Oval 24"/>
            <p:cNvSpPr>
              <a:spLocks noChangeArrowheads="1"/>
            </p:cNvSpPr>
            <p:nvPr/>
          </p:nvSpPr>
          <p:spPr bwMode="auto">
            <a:xfrm>
              <a:off x="5949950" y="26368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0" name="Oval 26"/>
            <p:cNvSpPr>
              <a:spLocks noChangeArrowheads="1"/>
            </p:cNvSpPr>
            <p:nvPr/>
          </p:nvSpPr>
          <p:spPr bwMode="auto">
            <a:xfrm>
              <a:off x="5446713" y="620713"/>
              <a:ext cx="1152525" cy="12985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1" name="Oval 119"/>
            <p:cNvSpPr>
              <a:spLocks noChangeArrowheads="1"/>
            </p:cNvSpPr>
            <p:nvPr/>
          </p:nvSpPr>
          <p:spPr bwMode="auto">
            <a:xfrm>
              <a:off x="5878513" y="1341438"/>
              <a:ext cx="287337" cy="360362"/>
            </a:xfrm>
            <a:prstGeom prst="ellipse">
              <a:avLst/>
            </a:pr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2" name="AutoShape 120"/>
            <p:cNvSpPr>
              <a:spLocks noChangeArrowheads="1"/>
            </p:cNvSpPr>
            <p:nvPr/>
          </p:nvSpPr>
          <p:spPr bwMode="auto">
            <a:xfrm>
              <a:off x="5807075" y="1748524"/>
              <a:ext cx="431800" cy="288925"/>
            </a:xfrm>
            <a:custGeom>
              <a:avLst/>
              <a:gdLst>
                <a:gd name="T0" fmla="*/ 4316001 w 21600"/>
                <a:gd name="T1" fmla="*/ 0 h 21600"/>
                <a:gd name="T2" fmla="*/ 1805524 w 21600"/>
                <a:gd name="T3" fmla="*/ 785649 h 21600"/>
                <a:gd name="T4" fmla="*/ 4316001 w 21600"/>
                <a:gd name="T5" fmla="*/ 653599 h 21600"/>
                <a:gd name="T6" fmla="*/ 6826478 w 21600"/>
                <a:gd name="T7" fmla="*/ 785649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1760 w 21600"/>
                <a:gd name="T13" fmla="*/ 0 h 21600"/>
                <a:gd name="T14" fmla="*/ 19840 w 21600"/>
                <a:gd name="T15" fmla="*/ 689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5797" y="5696"/>
                  </a:moveTo>
                  <a:cubicBezTo>
                    <a:pt x="7133" y="4386"/>
                    <a:pt x="8929" y="3652"/>
                    <a:pt x="10800" y="3653"/>
                  </a:cubicBezTo>
                  <a:cubicBezTo>
                    <a:pt x="12670" y="3653"/>
                    <a:pt x="14466" y="4386"/>
                    <a:pt x="15802" y="5696"/>
                  </a:cubicBezTo>
                  <a:lnTo>
                    <a:pt x="18360" y="3087"/>
                  </a:lnTo>
                  <a:cubicBezTo>
                    <a:pt x="16341" y="1108"/>
                    <a:pt x="13626" y="-1"/>
                    <a:pt x="10799" y="0"/>
                  </a:cubicBezTo>
                  <a:cubicBezTo>
                    <a:pt x="7973" y="0"/>
                    <a:pt x="5258" y="1108"/>
                    <a:pt x="3239" y="3087"/>
                  </a:cubicBezTo>
                  <a:lnTo>
                    <a:pt x="5797" y="56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83" name="グループ化 82"/>
            <p:cNvGrpSpPr/>
            <p:nvPr/>
          </p:nvGrpSpPr>
          <p:grpSpPr>
            <a:xfrm flipH="1">
              <a:off x="6046505" y="1356216"/>
              <a:ext cx="1680139" cy="1514218"/>
              <a:chOff x="2492133" y="4690528"/>
              <a:chExt cx="1307761" cy="1178615"/>
            </a:xfrm>
          </p:grpSpPr>
          <p:sp>
            <p:nvSpPr>
              <p:cNvPr id="91" name="角丸四角形 90"/>
              <p:cNvSpPr/>
              <p:nvPr/>
            </p:nvSpPr>
            <p:spPr bwMode="auto">
              <a:xfrm rot="6015867">
                <a:off x="2960831" y="5063283"/>
                <a:ext cx="743866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2" name="角丸四角形 91"/>
              <p:cNvSpPr/>
              <p:nvPr/>
            </p:nvSpPr>
            <p:spPr bwMode="auto">
              <a:xfrm rot="8176775">
                <a:off x="3184758" y="5333402"/>
                <a:ext cx="615136" cy="20772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3" name="角丸四角形 92"/>
              <p:cNvSpPr/>
              <p:nvPr/>
            </p:nvSpPr>
            <p:spPr bwMode="auto">
              <a:xfrm rot="4500000">
                <a:off x="2798454" y="5251956"/>
                <a:ext cx="650963" cy="583412"/>
              </a:xfrm>
              <a:prstGeom prst="roundRect">
                <a:avLst>
                  <a:gd name="adj" fmla="val 42313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4" name="角丸四角形 93"/>
              <p:cNvSpPr/>
              <p:nvPr/>
            </p:nvSpPr>
            <p:spPr bwMode="auto">
              <a:xfrm rot="5166950">
                <a:off x="2689921" y="5008722"/>
                <a:ext cx="793692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5" name="角丸四角形 94"/>
              <p:cNvSpPr/>
              <p:nvPr/>
            </p:nvSpPr>
            <p:spPr bwMode="auto">
              <a:xfrm rot="3759020">
                <a:off x="2545401" y="5092261"/>
                <a:ext cx="610674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6" name="角丸四角形 95"/>
              <p:cNvSpPr/>
              <p:nvPr/>
            </p:nvSpPr>
            <p:spPr bwMode="auto">
              <a:xfrm rot="2645172">
                <a:off x="2492133" y="5350056"/>
                <a:ext cx="531590" cy="1353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84" name="円/楕円 83"/>
            <p:cNvSpPr/>
            <p:nvPr/>
          </p:nvSpPr>
          <p:spPr bwMode="auto">
            <a:xfrm>
              <a:off x="5511327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" name="円/楕円 84"/>
            <p:cNvSpPr/>
            <p:nvPr/>
          </p:nvSpPr>
          <p:spPr bwMode="auto">
            <a:xfrm>
              <a:off x="6137755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6" name="AutoShape 27"/>
            <p:cNvSpPr>
              <a:spLocks noChangeArrowheads="1"/>
            </p:cNvSpPr>
            <p:nvPr/>
          </p:nvSpPr>
          <p:spPr bwMode="auto">
            <a:xfrm rot="5400000">
              <a:off x="5661025" y="117476"/>
              <a:ext cx="720725" cy="1295400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7" name="AutoShape 28"/>
            <p:cNvSpPr>
              <a:spLocks noChangeArrowheads="1"/>
            </p:cNvSpPr>
            <p:nvPr/>
          </p:nvSpPr>
          <p:spPr bwMode="auto">
            <a:xfrm rot="5400000">
              <a:off x="5948363" y="300037"/>
              <a:ext cx="146050" cy="1508125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8" name="AutoShape 35"/>
            <p:cNvSpPr>
              <a:spLocks noChangeArrowheads="1"/>
            </p:cNvSpPr>
            <p:nvPr/>
          </p:nvSpPr>
          <p:spPr bwMode="auto">
            <a:xfrm>
              <a:off x="5878513" y="646113"/>
              <a:ext cx="287337" cy="287337"/>
            </a:xfrm>
            <a:prstGeom prst="plus">
              <a:avLst>
                <a:gd name="adj" fmla="val 33042"/>
              </a:avLst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9" name="円/楕円 88"/>
            <p:cNvSpPr/>
            <p:nvPr/>
          </p:nvSpPr>
          <p:spPr bwMode="auto">
            <a:xfrm>
              <a:off x="621086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0" name="円/楕円 89"/>
            <p:cNvSpPr/>
            <p:nvPr/>
          </p:nvSpPr>
          <p:spPr bwMode="auto">
            <a:xfrm>
              <a:off x="559618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09" name="テキスト ボックス 108"/>
          <p:cNvSpPr txBox="1"/>
          <p:nvPr/>
        </p:nvSpPr>
        <p:spPr>
          <a:xfrm>
            <a:off x="5945" y="6613594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工事中の為</a:t>
            </a:r>
            <a: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15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10434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テキスト ボックス 108"/>
          <p:cNvSpPr txBox="1"/>
          <p:nvPr/>
        </p:nvSpPr>
        <p:spPr>
          <a:xfrm>
            <a:off x="5945" y="6613594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工事中の為</a:t>
            </a:r>
            <a: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15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10" name="Group 100"/>
          <p:cNvGrpSpPr>
            <a:grpSpLocks/>
          </p:cNvGrpSpPr>
          <p:nvPr/>
        </p:nvGrpSpPr>
        <p:grpSpPr bwMode="auto">
          <a:xfrm>
            <a:off x="1136036" y="1119780"/>
            <a:ext cx="4655164" cy="5065606"/>
            <a:chOff x="466" y="958"/>
            <a:chExt cx="1792" cy="1951"/>
          </a:xfrm>
        </p:grpSpPr>
        <p:sp>
          <p:nvSpPr>
            <p:cNvPr id="111" name="Rectangle 101" descr="紙ふぶき (大)"/>
            <p:cNvSpPr>
              <a:spLocks noChangeArrowheads="1"/>
            </p:cNvSpPr>
            <p:nvPr/>
          </p:nvSpPr>
          <p:spPr bwMode="auto">
            <a:xfrm>
              <a:off x="1986" y="2727"/>
              <a:ext cx="272" cy="68"/>
            </a:xfrm>
            <a:prstGeom prst="rect">
              <a:avLst/>
            </a:prstGeom>
            <a:pattFill prst="lgConfetti">
              <a:fgClr>
                <a:srgbClr val="DDDDDD"/>
              </a:fgClr>
              <a:bgClr>
                <a:srgbClr val="969696"/>
              </a:bgClr>
            </a:patt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2" name="Rectangle 102" descr="紙ふぶき (大)"/>
            <p:cNvSpPr>
              <a:spLocks noChangeArrowheads="1"/>
            </p:cNvSpPr>
            <p:nvPr/>
          </p:nvSpPr>
          <p:spPr bwMode="auto">
            <a:xfrm>
              <a:off x="1986" y="2795"/>
              <a:ext cx="272" cy="114"/>
            </a:xfrm>
            <a:prstGeom prst="rect">
              <a:avLst/>
            </a:prstGeom>
            <a:pattFill prst="lgConfetti">
              <a:fgClr>
                <a:srgbClr val="C0C0C0"/>
              </a:fgClr>
              <a:bgClr>
                <a:schemeClr val="bg2"/>
              </a:bgClr>
            </a:patt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3" name="Rectangle 103" descr="紙ふぶき (大)"/>
            <p:cNvSpPr>
              <a:spLocks noChangeArrowheads="1"/>
            </p:cNvSpPr>
            <p:nvPr/>
          </p:nvSpPr>
          <p:spPr bwMode="auto">
            <a:xfrm>
              <a:off x="466" y="2727"/>
              <a:ext cx="272" cy="68"/>
            </a:xfrm>
            <a:prstGeom prst="rect">
              <a:avLst/>
            </a:prstGeom>
            <a:pattFill prst="lgConfetti">
              <a:fgClr>
                <a:srgbClr val="DDDDDD"/>
              </a:fgClr>
              <a:bgClr>
                <a:srgbClr val="969696"/>
              </a:bgClr>
            </a:patt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4" name="AutoShape 104"/>
            <p:cNvSpPr>
              <a:spLocks noChangeArrowheads="1"/>
            </p:cNvSpPr>
            <p:nvPr/>
          </p:nvSpPr>
          <p:spPr bwMode="auto">
            <a:xfrm>
              <a:off x="625" y="958"/>
              <a:ext cx="1474" cy="1497"/>
            </a:xfrm>
            <a:prstGeom prst="roundRect">
              <a:avLst>
                <a:gd name="adj" fmla="val 3528"/>
              </a:avLst>
            </a:prstGeom>
            <a:solidFill>
              <a:srgbClr val="FFCC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5" name="Rectangle 105"/>
            <p:cNvSpPr>
              <a:spLocks noChangeArrowheads="1"/>
            </p:cNvSpPr>
            <p:nvPr/>
          </p:nvSpPr>
          <p:spPr bwMode="auto">
            <a:xfrm>
              <a:off x="670" y="1979"/>
              <a:ext cx="1383" cy="431"/>
            </a:xfrm>
            <a:prstGeom prst="rect">
              <a:avLst/>
            </a:prstGeom>
            <a:solidFill>
              <a:srgbClr val="FFCC00"/>
            </a:solid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6" name="Rectangle 106" descr="ひし形 (枠のみ)"/>
            <p:cNvSpPr>
              <a:spLocks noChangeArrowheads="1"/>
            </p:cNvSpPr>
            <p:nvPr/>
          </p:nvSpPr>
          <p:spPr bwMode="auto">
            <a:xfrm>
              <a:off x="670" y="1003"/>
              <a:ext cx="1383" cy="930"/>
            </a:xfrm>
            <a:prstGeom prst="rect">
              <a:avLst/>
            </a:prstGeom>
            <a:pattFill prst="openDmnd">
              <a:fgClr>
                <a:srgbClr val="FFCC00"/>
              </a:fgClr>
              <a:bgClr>
                <a:schemeClr val="bg1"/>
              </a:bgClr>
            </a:patt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7" name="AutoShape 107"/>
            <p:cNvSpPr>
              <a:spLocks noChangeArrowheads="1"/>
            </p:cNvSpPr>
            <p:nvPr/>
          </p:nvSpPr>
          <p:spPr bwMode="auto">
            <a:xfrm>
              <a:off x="580" y="958"/>
              <a:ext cx="45" cy="1814"/>
            </a:xfrm>
            <a:prstGeom prst="roundRect">
              <a:avLst>
                <a:gd name="adj" fmla="val 50000"/>
              </a:avLst>
            </a:prstGeom>
            <a:solidFill>
              <a:srgbClr val="FFCC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8" name="AutoShape 108"/>
            <p:cNvSpPr>
              <a:spLocks noChangeArrowheads="1"/>
            </p:cNvSpPr>
            <p:nvPr/>
          </p:nvSpPr>
          <p:spPr bwMode="auto">
            <a:xfrm>
              <a:off x="2099" y="958"/>
              <a:ext cx="45" cy="1814"/>
            </a:xfrm>
            <a:prstGeom prst="roundRect">
              <a:avLst>
                <a:gd name="adj" fmla="val 50000"/>
              </a:avLst>
            </a:prstGeom>
            <a:solidFill>
              <a:srgbClr val="FFCC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9" name="Rectangle 109" descr="紙ふぶき (大)"/>
            <p:cNvSpPr>
              <a:spLocks noChangeArrowheads="1"/>
            </p:cNvSpPr>
            <p:nvPr/>
          </p:nvSpPr>
          <p:spPr bwMode="auto">
            <a:xfrm>
              <a:off x="466" y="2795"/>
              <a:ext cx="272" cy="114"/>
            </a:xfrm>
            <a:prstGeom prst="rect">
              <a:avLst/>
            </a:prstGeom>
            <a:pattFill prst="lgConfetti">
              <a:fgClr>
                <a:srgbClr val="C0C0C0"/>
              </a:fgClr>
              <a:bgClr>
                <a:schemeClr val="bg2"/>
              </a:bgClr>
            </a:pattFill>
            <a:ln w="5715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0" name="Freeform 110"/>
            <p:cNvSpPr>
              <a:spLocks/>
            </p:cNvSpPr>
            <p:nvPr/>
          </p:nvSpPr>
          <p:spPr bwMode="auto">
            <a:xfrm>
              <a:off x="693" y="1979"/>
              <a:ext cx="408" cy="431"/>
            </a:xfrm>
            <a:custGeom>
              <a:avLst/>
              <a:gdLst>
                <a:gd name="T0" fmla="*/ 159 w 408"/>
                <a:gd name="T1" fmla="*/ 431 h 431"/>
                <a:gd name="T2" fmla="*/ 0 w 408"/>
                <a:gd name="T3" fmla="*/ 431 h 431"/>
                <a:gd name="T4" fmla="*/ 249 w 408"/>
                <a:gd name="T5" fmla="*/ 0 h 431"/>
                <a:gd name="T6" fmla="*/ 408 w 408"/>
                <a:gd name="T7" fmla="*/ 0 h 431"/>
                <a:gd name="T8" fmla="*/ 159 w 408"/>
                <a:gd name="T9" fmla="*/ 431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8" h="431">
                  <a:moveTo>
                    <a:pt x="159" y="431"/>
                  </a:moveTo>
                  <a:lnTo>
                    <a:pt x="0" y="431"/>
                  </a:lnTo>
                  <a:lnTo>
                    <a:pt x="249" y="0"/>
                  </a:lnTo>
                  <a:lnTo>
                    <a:pt x="408" y="0"/>
                  </a:lnTo>
                  <a:lnTo>
                    <a:pt x="159" y="431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" name="Freeform 111"/>
            <p:cNvSpPr>
              <a:spLocks/>
            </p:cNvSpPr>
            <p:nvPr/>
          </p:nvSpPr>
          <p:spPr bwMode="auto">
            <a:xfrm>
              <a:off x="1011" y="1979"/>
              <a:ext cx="408" cy="431"/>
            </a:xfrm>
            <a:custGeom>
              <a:avLst/>
              <a:gdLst>
                <a:gd name="T0" fmla="*/ 159 w 408"/>
                <a:gd name="T1" fmla="*/ 431 h 431"/>
                <a:gd name="T2" fmla="*/ 0 w 408"/>
                <a:gd name="T3" fmla="*/ 431 h 431"/>
                <a:gd name="T4" fmla="*/ 249 w 408"/>
                <a:gd name="T5" fmla="*/ 0 h 431"/>
                <a:gd name="T6" fmla="*/ 408 w 408"/>
                <a:gd name="T7" fmla="*/ 0 h 431"/>
                <a:gd name="T8" fmla="*/ 159 w 408"/>
                <a:gd name="T9" fmla="*/ 431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8" h="431">
                  <a:moveTo>
                    <a:pt x="159" y="431"/>
                  </a:moveTo>
                  <a:lnTo>
                    <a:pt x="0" y="431"/>
                  </a:lnTo>
                  <a:lnTo>
                    <a:pt x="249" y="0"/>
                  </a:lnTo>
                  <a:lnTo>
                    <a:pt x="408" y="0"/>
                  </a:lnTo>
                  <a:lnTo>
                    <a:pt x="159" y="431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" name="Freeform 112"/>
            <p:cNvSpPr>
              <a:spLocks/>
            </p:cNvSpPr>
            <p:nvPr/>
          </p:nvSpPr>
          <p:spPr bwMode="auto">
            <a:xfrm>
              <a:off x="1328" y="1979"/>
              <a:ext cx="408" cy="431"/>
            </a:xfrm>
            <a:custGeom>
              <a:avLst/>
              <a:gdLst>
                <a:gd name="T0" fmla="*/ 159 w 408"/>
                <a:gd name="T1" fmla="*/ 431 h 431"/>
                <a:gd name="T2" fmla="*/ 0 w 408"/>
                <a:gd name="T3" fmla="*/ 431 h 431"/>
                <a:gd name="T4" fmla="*/ 249 w 408"/>
                <a:gd name="T5" fmla="*/ 0 h 431"/>
                <a:gd name="T6" fmla="*/ 408 w 408"/>
                <a:gd name="T7" fmla="*/ 0 h 431"/>
                <a:gd name="T8" fmla="*/ 159 w 408"/>
                <a:gd name="T9" fmla="*/ 431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8" h="431">
                  <a:moveTo>
                    <a:pt x="159" y="431"/>
                  </a:moveTo>
                  <a:lnTo>
                    <a:pt x="0" y="431"/>
                  </a:lnTo>
                  <a:lnTo>
                    <a:pt x="249" y="0"/>
                  </a:lnTo>
                  <a:lnTo>
                    <a:pt x="408" y="0"/>
                  </a:lnTo>
                  <a:lnTo>
                    <a:pt x="159" y="431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" name="Freeform 113"/>
            <p:cNvSpPr>
              <a:spLocks/>
            </p:cNvSpPr>
            <p:nvPr/>
          </p:nvSpPr>
          <p:spPr bwMode="auto">
            <a:xfrm>
              <a:off x="1646" y="1979"/>
              <a:ext cx="408" cy="431"/>
            </a:xfrm>
            <a:custGeom>
              <a:avLst/>
              <a:gdLst>
                <a:gd name="T0" fmla="*/ 159 w 408"/>
                <a:gd name="T1" fmla="*/ 431 h 431"/>
                <a:gd name="T2" fmla="*/ 0 w 408"/>
                <a:gd name="T3" fmla="*/ 431 h 431"/>
                <a:gd name="T4" fmla="*/ 249 w 408"/>
                <a:gd name="T5" fmla="*/ 0 h 431"/>
                <a:gd name="T6" fmla="*/ 408 w 408"/>
                <a:gd name="T7" fmla="*/ 0 h 431"/>
                <a:gd name="T8" fmla="*/ 159 w 408"/>
                <a:gd name="T9" fmla="*/ 431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8" h="431">
                  <a:moveTo>
                    <a:pt x="159" y="431"/>
                  </a:moveTo>
                  <a:lnTo>
                    <a:pt x="0" y="431"/>
                  </a:lnTo>
                  <a:lnTo>
                    <a:pt x="249" y="0"/>
                  </a:lnTo>
                  <a:lnTo>
                    <a:pt x="408" y="0"/>
                  </a:lnTo>
                  <a:lnTo>
                    <a:pt x="159" y="431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" name="Freeform 114"/>
            <p:cNvSpPr>
              <a:spLocks/>
            </p:cNvSpPr>
            <p:nvPr/>
          </p:nvSpPr>
          <p:spPr bwMode="auto">
            <a:xfrm>
              <a:off x="1963" y="2251"/>
              <a:ext cx="91" cy="159"/>
            </a:xfrm>
            <a:custGeom>
              <a:avLst/>
              <a:gdLst>
                <a:gd name="T0" fmla="*/ 0 w 91"/>
                <a:gd name="T1" fmla="*/ 159 h 159"/>
                <a:gd name="T2" fmla="*/ 91 w 91"/>
                <a:gd name="T3" fmla="*/ 0 h 159"/>
                <a:gd name="T4" fmla="*/ 91 w 91"/>
                <a:gd name="T5" fmla="*/ 159 h 159"/>
                <a:gd name="T6" fmla="*/ 0 w 91"/>
                <a:gd name="T7" fmla="*/ 159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1" h="159">
                  <a:moveTo>
                    <a:pt x="0" y="159"/>
                  </a:moveTo>
                  <a:lnTo>
                    <a:pt x="91" y="0"/>
                  </a:lnTo>
                  <a:lnTo>
                    <a:pt x="91" y="159"/>
                  </a:lnTo>
                  <a:lnTo>
                    <a:pt x="0" y="159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5" name="Freeform 115"/>
            <p:cNvSpPr>
              <a:spLocks/>
            </p:cNvSpPr>
            <p:nvPr/>
          </p:nvSpPr>
          <p:spPr bwMode="auto">
            <a:xfrm>
              <a:off x="670" y="1979"/>
              <a:ext cx="114" cy="204"/>
            </a:xfrm>
            <a:custGeom>
              <a:avLst/>
              <a:gdLst>
                <a:gd name="T0" fmla="*/ 114 w 114"/>
                <a:gd name="T1" fmla="*/ 0 h 204"/>
                <a:gd name="T2" fmla="*/ 0 w 114"/>
                <a:gd name="T3" fmla="*/ 0 h 204"/>
                <a:gd name="T4" fmla="*/ 0 w 114"/>
                <a:gd name="T5" fmla="*/ 204 h 204"/>
                <a:gd name="T6" fmla="*/ 114 w 114"/>
                <a:gd name="T7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204">
                  <a:moveTo>
                    <a:pt x="114" y="0"/>
                  </a:moveTo>
                  <a:lnTo>
                    <a:pt x="0" y="0"/>
                  </a:lnTo>
                  <a:lnTo>
                    <a:pt x="0" y="204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00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818066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" name="グループ化 47"/>
          <p:cNvGrpSpPr/>
          <p:nvPr/>
        </p:nvGrpSpPr>
        <p:grpSpPr>
          <a:xfrm>
            <a:off x="563578" y="500875"/>
            <a:ext cx="5751064" cy="3199386"/>
            <a:chOff x="563578" y="500875"/>
            <a:chExt cx="5751064" cy="3199386"/>
          </a:xfrm>
        </p:grpSpPr>
        <p:grpSp>
          <p:nvGrpSpPr>
            <p:cNvPr id="49" name="グループ化 48"/>
            <p:cNvGrpSpPr/>
            <p:nvPr/>
          </p:nvGrpSpPr>
          <p:grpSpPr>
            <a:xfrm>
              <a:off x="563578" y="500875"/>
              <a:ext cx="5751064" cy="3199386"/>
              <a:chOff x="558256" y="513087"/>
              <a:chExt cx="5751064" cy="3199386"/>
            </a:xfrm>
          </p:grpSpPr>
          <p:sp>
            <p:nvSpPr>
              <p:cNvPr id="53" name="角丸四角形 52"/>
              <p:cNvSpPr/>
              <p:nvPr/>
            </p:nvSpPr>
            <p:spPr>
              <a:xfrm>
                <a:off x="558256" y="513087"/>
                <a:ext cx="5751064" cy="2467557"/>
              </a:xfrm>
              <a:prstGeom prst="roundRect">
                <a:avLst>
                  <a:gd name="adj" fmla="val 9845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127000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二等辺三角形 53"/>
              <p:cNvSpPr/>
              <p:nvPr/>
            </p:nvSpPr>
            <p:spPr>
              <a:xfrm rot="9000000">
                <a:off x="1664756" y="2664286"/>
                <a:ext cx="713676" cy="1048187"/>
              </a:xfrm>
              <a:prstGeom prst="triangl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 w="127000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0" name="グループ化 49"/>
            <p:cNvGrpSpPr/>
            <p:nvPr/>
          </p:nvGrpSpPr>
          <p:grpSpPr>
            <a:xfrm>
              <a:off x="563578" y="500875"/>
              <a:ext cx="5751064" cy="3199386"/>
              <a:chOff x="558256" y="513087"/>
              <a:chExt cx="5751064" cy="3199386"/>
            </a:xfrm>
            <a:solidFill>
              <a:schemeClr val="bg1"/>
            </a:solidFill>
          </p:grpSpPr>
          <p:sp>
            <p:nvSpPr>
              <p:cNvPr id="51" name="角丸四角形 50"/>
              <p:cNvSpPr/>
              <p:nvPr/>
            </p:nvSpPr>
            <p:spPr>
              <a:xfrm>
                <a:off x="558256" y="513087"/>
                <a:ext cx="5751064" cy="2467557"/>
              </a:xfrm>
              <a:prstGeom prst="roundRect">
                <a:avLst>
                  <a:gd name="adj" fmla="val 9845"/>
                </a:avLst>
              </a:prstGeom>
              <a:grpFill/>
              <a:ln w="1270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二等辺三角形 51"/>
              <p:cNvSpPr/>
              <p:nvPr/>
            </p:nvSpPr>
            <p:spPr>
              <a:xfrm rot="9000000">
                <a:off x="1664756" y="2664286"/>
                <a:ext cx="713676" cy="1048187"/>
              </a:xfrm>
              <a:prstGeom prst="triangle">
                <a:avLst/>
              </a:prstGeom>
              <a:grpFill/>
              <a:ln w="1270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55" name="テキスト ボックス 54"/>
          <p:cNvSpPr txBox="1"/>
          <p:nvPr/>
        </p:nvSpPr>
        <p:spPr>
          <a:xfrm>
            <a:off x="548680" y="574446"/>
            <a:ext cx="5854750" cy="230832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spc="50" dirty="0" smtClean="0">
                <a:ln w="0"/>
                <a:effectLst/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ご迷惑を掛けますが</a:t>
            </a:r>
            <a:endParaRPr kumimoji="1" lang="en-US" altLang="ja-JP" sz="4800" b="1" spc="50" dirty="0" smtClean="0">
              <a:ln w="0"/>
              <a:effectLst/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4800" b="1" spc="50" dirty="0" smtClean="0">
                <a:ln w="0"/>
                <a:effectLst/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しばらく</a:t>
            </a:r>
            <a:endParaRPr kumimoji="1" lang="en-US" altLang="ja-JP" sz="4800" b="1" spc="50" dirty="0" smtClean="0">
              <a:ln w="0"/>
              <a:effectLst/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4800" b="1" spc="50" dirty="0" smtClean="0">
                <a:ln w="0"/>
                <a:effectLst/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お待ちください</a:t>
            </a:r>
            <a:endParaRPr kumimoji="1" lang="ja-JP" altLang="en-US" sz="4800" b="1" spc="50" dirty="0">
              <a:ln w="0"/>
              <a:effectLst/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6" name="グループ化 55"/>
          <p:cNvGrpSpPr/>
          <p:nvPr/>
        </p:nvGrpSpPr>
        <p:grpSpPr>
          <a:xfrm>
            <a:off x="1778644" y="2853485"/>
            <a:ext cx="3250556" cy="3702076"/>
            <a:chOff x="4248912" y="404813"/>
            <a:chExt cx="3477732" cy="3960812"/>
          </a:xfrm>
        </p:grpSpPr>
        <p:grpSp>
          <p:nvGrpSpPr>
            <p:cNvPr id="57" name="Group 104"/>
            <p:cNvGrpSpPr>
              <a:grpSpLocks/>
            </p:cNvGrpSpPr>
            <p:nvPr/>
          </p:nvGrpSpPr>
          <p:grpSpPr bwMode="auto">
            <a:xfrm rot="2700000" flipH="1">
              <a:off x="4773580" y="1874499"/>
              <a:ext cx="608013" cy="1657350"/>
              <a:chOff x="2465" y="1260"/>
              <a:chExt cx="483" cy="1318"/>
            </a:xfrm>
          </p:grpSpPr>
          <p:grpSp>
            <p:nvGrpSpPr>
              <p:cNvPr id="97" name="Group 105"/>
              <p:cNvGrpSpPr>
                <a:grpSpLocks/>
              </p:cNvGrpSpPr>
              <p:nvPr/>
            </p:nvGrpSpPr>
            <p:grpSpPr bwMode="auto">
              <a:xfrm>
                <a:off x="2465" y="2038"/>
                <a:ext cx="464" cy="540"/>
                <a:chOff x="3559" y="1570"/>
                <a:chExt cx="740" cy="862"/>
              </a:xfrm>
            </p:grpSpPr>
            <p:sp>
              <p:nvSpPr>
                <p:cNvPr id="102" name="AutoShape 106"/>
                <p:cNvSpPr>
                  <a:spLocks noChangeArrowheads="1"/>
                </p:cNvSpPr>
                <p:nvPr/>
              </p:nvSpPr>
              <p:spPr bwMode="auto">
                <a:xfrm rot="-1800000">
                  <a:off x="3559" y="1757"/>
                  <a:ext cx="440" cy="14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sp>
              <p:nvSpPr>
                <p:cNvPr id="103" name="AutoShape 107"/>
                <p:cNvSpPr>
                  <a:spLocks noChangeArrowheads="1"/>
                </p:cNvSpPr>
                <p:nvPr/>
              </p:nvSpPr>
              <p:spPr bwMode="auto">
                <a:xfrm>
                  <a:off x="3800" y="1570"/>
                  <a:ext cx="499" cy="54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04" name="Group 108"/>
                <p:cNvGrpSpPr>
                  <a:grpSpLocks/>
                </p:cNvGrpSpPr>
                <p:nvPr/>
              </p:nvGrpSpPr>
              <p:grpSpPr bwMode="auto">
                <a:xfrm>
                  <a:off x="3816" y="1766"/>
                  <a:ext cx="480" cy="666"/>
                  <a:chOff x="3846" y="1778"/>
                  <a:chExt cx="586" cy="720"/>
                </a:xfrm>
              </p:grpSpPr>
              <p:sp>
                <p:nvSpPr>
                  <p:cNvPr id="105" name="AutoShape 109"/>
                  <p:cNvSpPr>
                    <a:spLocks noChangeArrowheads="1"/>
                  </p:cNvSpPr>
                  <p:nvPr/>
                </p:nvSpPr>
                <p:spPr bwMode="auto">
                  <a:xfrm>
                    <a:off x="3846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6" name="AutoShape 110"/>
                  <p:cNvSpPr>
                    <a:spLocks noChangeArrowheads="1"/>
                  </p:cNvSpPr>
                  <p:nvPr/>
                </p:nvSpPr>
                <p:spPr bwMode="auto">
                  <a:xfrm>
                    <a:off x="4007" y="190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7" name="AutoShape 111"/>
                  <p:cNvSpPr>
                    <a:spLocks noChangeArrowheads="1"/>
                  </p:cNvSpPr>
                  <p:nvPr/>
                </p:nvSpPr>
                <p:spPr bwMode="auto">
                  <a:xfrm>
                    <a:off x="4169" y="1842"/>
                    <a:ext cx="137" cy="59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08" name="AutoShape 112"/>
                  <p:cNvSpPr>
                    <a:spLocks noChangeArrowheads="1"/>
                  </p:cNvSpPr>
                  <p:nvPr/>
                </p:nvSpPr>
                <p:spPr bwMode="auto">
                  <a:xfrm>
                    <a:off x="4331" y="1778"/>
                    <a:ext cx="101" cy="52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algn="ctr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</p:grpSp>
          </p:grpSp>
          <p:sp>
            <p:nvSpPr>
              <p:cNvPr id="98" name="AutoShape 113"/>
              <p:cNvSpPr>
                <a:spLocks noChangeArrowheads="1"/>
              </p:cNvSpPr>
              <p:nvPr/>
            </p:nvSpPr>
            <p:spPr bwMode="auto">
              <a:xfrm flipV="1">
                <a:off x="2621" y="1344"/>
                <a:ext cx="318" cy="635"/>
              </a:xfrm>
              <a:custGeom>
                <a:avLst/>
                <a:gdLst>
                  <a:gd name="T0" fmla="*/ 4 w 21600"/>
                  <a:gd name="T1" fmla="*/ 9 h 21600"/>
                  <a:gd name="T2" fmla="*/ 2 w 21600"/>
                  <a:gd name="T3" fmla="*/ 19 h 21600"/>
                  <a:gd name="T4" fmla="*/ 1 w 21600"/>
                  <a:gd name="T5" fmla="*/ 9 h 21600"/>
                  <a:gd name="T6" fmla="*/ 2 w 21600"/>
                  <a:gd name="T7" fmla="*/ 0 h 2160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4143 w 21600"/>
                  <a:gd name="T13" fmla="*/ 4150 h 21600"/>
                  <a:gd name="T14" fmla="*/ 17457 w 21600"/>
                  <a:gd name="T15" fmla="*/ 17450 h 2160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1600" h="21600">
                    <a:moveTo>
                      <a:pt x="0" y="0"/>
                    </a:moveTo>
                    <a:lnTo>
                      <a:pt x="4686" y="21600"/>
                    </a:lnTo>
                    <a:lnTo>
                      <a:pt x="16914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9" name="AutoShape 114"/>
              <p:cNvSpPr>
                <a:spLocks noChangeArrowheads="1"/>
              </p:cNvSpPr>
              <p:nvPr/>
            </p:nvSpPr>
            <p:spPr bwMode="auto">
              <a:xfrm>
                <a:off x="2612" y="1933"/>
                <a:ext cx="336" cy="182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100" name="Oval 115"/>
              <p:cNvSpPr>
                <a:spLocks noChangeArrowheads="1"/>
              </p:cNvSpPr>
              <p:nvPr/>
            </p:nvSpPr>
            <p:spPr bwMode="auto">
              <a:xfrm>
                <a:off x="2689" y="1260"/>
                <a:ext cx="182" cy="182"/>
              </a:xfrm>
              <a:prstGeom prst="ellipse">
                <a:avLst/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  <p:sp>
            <p:nvSpPr>
              <p:cNvPr id="101" name="Oval 116"/>
              <p:cNvSpPr>
                <a:spLocks noChangeArrowheads="1"/>
              </p:cNvSpPr>
              <p:nvPr/>
            </p:nvSpPr>
            <p:spPr bwMode="auto">
              <a:xfrm>
                <a:off x="2880" y="1998"/>
                <a:ext cx="44" cy="84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algn="ctr" eaLnBrk="0" fontAlgn="base" hangingPunct="0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/>
                <a:endParaRPr lang="ja-JP" altLang="en-US"/>
              </a:p>
            </p:txBody>
          </p:sp>
        </p:grpSp>
        <p:sp>
          <p:nvSpPr>
            <p:cNvPr id="58" name="Oval 29"/>
            <p:cNvSpPr>
              <a:spLocks noChangeArrowheads="1"/>
            </p:cNvSpPr>
            <p:nvPr/>
          </p:nvSpPr>
          <p:spPr bwMode="auto">
            <a:xfrm>
              <a:off x="6383338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59" name="Oval 25"/>
            <p:cNvSpPr>
              <a:spLocks noChangeArrowheads="1"/>
            </p:cNvSpPr>
            <p:nvPr/>
          </p:nvSpPr>
          <p:spPr bwMode="auto">
            <a:xfrm>
              <a:off x="5230813" y="1125538"/>
              <a:ext cx="431800" cy="431800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0" name="Rectangle 11"/>
            <p:cNvSpPr>
              <a:spLocks noChangeArrowheads="1"/>
            </p:cNvSpPr>
            <p:nvPr/>
          </p:nvSpPr>
          <p:spPr bwMode="auto">
            <a:xfrm>
              <a:off x="5518150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1" name="Rectangle 12"/>
            <p:cNvSpPr>
              <a:spLocks noChangeArrowheads="1"/>
            </p:cNvSpPr>
            <p:nvPr/>
          </p:nvSpPr>
          <p:spPr bwMode="auto">
            <a:xfrm>
              <a:off x="6094413" y="3429000"/>
              <a:ext cx="431800" cy="504825"/>
            </a:xfrm>
            <a:prstGeom prst="rect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2" name="AutoShape 7"/>
            <p:cNvSpPr>
              <a:spLocks noChangeArrowheads="1"/>
            </p:cNvSpPr>
            <p:nvPr/>
          </p:nvSpPr>
          <p:spPr bwMode="auto">
            <a:xfrm rot="16200000">
              <a:off x="5626100" y="2528888"/>
              <a:ext cx="792163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3" name="AutoShape 6"/>
            <p:cNvSpPr>
              <a:spLocks noChangeArrowheads="1"/>
            </p:cNvSpPr>
            <p:nvPr/>
          </p:nvSpPr>
          <p:spPr bwMode="auto">
            <a:xfrm rot="5400000">
              <a:off x="5373688" y="1557338"/>
              <a:ext cx="1296987" cy="1728787"/>
            </a:xfrm>
            <a:prstGeom prst="moon">
              <a:avLst>
                <a:gd name="adj" fmla="val 87500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4" name="Oval 5"/>
            <p:cNvSpPr>
              <a:spLocks noChangeArrowheads="1"/>
            </p:cNvSpPr>
            <p:nvPr/>
          </p:nvSpPr>
          <p:spPr bwMode="auto">
            <a:xfrm>
              <a:off x="5373688" y="620713"/>
              <a:ext cx="1298575" cy="1298575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5" name="Oval 8"/>
            <p:cNvSpPr>
              <a:spLocks noChangeArrowheads="1"/>
            </p:cNvSpPr>
            <p:nvPr/>
          </p:nvSpPr>
          <p:spPr bwMode="auto">
            <a:xfrm>
              <a:off x="5157788" y="2871788"/>
              <a:ext cx="1728787" cy="320675"/>
            </a:xfrm>
            <a:prstGeom prst="ellipse">
              <a:avLst/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6" name="AutoShape 9"/>
            <p:cNvSpPr>
              <a:spLocks noChangeArrowheads="1"/>
            </p:cNvSpPr>
            <p:nvPr/>
          </p:nvSpPr>
          <p:spPr bwMode="auto">
            <a:xfrm>
              <a:off x="5807075" y="2852738"/>
              <a:ext cx="431800" cy="360362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7" name="AutoShape 10"/>
            <p:cNvSpPr>
              <a:spLocks noChangeArrowheads="1"/>
            </p:cNvSpPr>
            <p:nvPr/>
          </p:nvSpPr>
          <p:spPr bwMode="auto">
            <a:xfrm>
              <a:off x="5870575" y="2908300"/>
              <a:ext cx="301625" cy="247650"/>
            </a:xfrm>
            <a:prstGeom prst="roundRect">
              <a:avLst>
                <a:gd name="adj" fmla="val 16667"/>
              </a:avLst>
            </a:pr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8" name="Rectangle 13"/>
            <p:cNvSpPr>
              <a:spLocks noChangeArrowheads="1"/>
            </p:cNvSpPr>
            <p:nvPr/>
          </p:nvSpPr>
          <p:spPr bwMode="auto">
            <a:xfrm>
              <a:off x="5518150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69" name="Rectangle 14"/>
            <p:cNvSpPr>
              <a:spLocks noChangeArrowheads="1"/>
            </p:cNvSpPr>
            <p:nvPr/>
          </p:nvSpPr>
          <p:spPr bwMode="auto">
            <a:xfrm>
              <a:off x="6094413" y="3933825"/>
              <a:ext cx="431800" cy="431800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0" name="AutoShape 15"/>
            <p:cNvSpPr>
              <a:spLocks noChangeArrowheads="1"/>
            </p:cNvSpPr>
            <p:nvPr/>
          </p:nvSpPr>
          <p:spPr bwMode="auto">
            <a:xfrm>
              <a:off x="5157788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1" name="AutoShape 16"/>
            <p:cNvSpPr>
              <a:spLocks noChangeArrowheads="1"/>
            </p:cNvSpPr>
            <p:nvPr/>
          </p:nvSpPr>
          <p:spPr bwMode="auto">
            <a:xfrm>
              <a:off x="6094413" y="4076700"/>
              <a:ext cx="792162" cy="288925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2" name="Oval 17"/>
            <p:cNvSpPr>
              <a:spLocks noChangeArrowheads="1"/>
            </p:cNvSpPr>
            <p:nvPr/>
          </p:nvSpPr>
          <p:spPr bwMode="auto">
            <a:xfrm>
              <a:off x="5949950" y="19891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3" name="Oval 18"/>
            <p:cNvSpPr>
              <a:spLocks noChangeArrowheads="1"/>
            </p:cNvSpPr>
            <p:nvPr/>
          </p:nvSpPr>
          <p:spPr bwMode="auto">
            <a:xfrm>
              <a:off x="5949950" y="22050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4" name="Oval 19"/>
            <p:cNvSpPr>
              <a:spLocks noChangeArrowheads="1"/>
            </p:cNvSpPr>
            <p:nvPr/>
          </p:nvSpPr>
          <p:spPr bwMode="auto">
            <a:xfrm>
              <a:off x="5949950" y="24209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5" name="AutoShape 20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6" name="AutoShape 21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360362"/>
            </a:xfrm>
            <a:prstGeom prst="roundRect">
              <a:avLst>
                <a:gd name="adj" fmla="val 16667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7" name="Rectangle 22"/>
            <p:cNvSpPr>
              <a:spLocks noChangeArrowheads="1"/>
            </p:cNvSpPr>
            <p:nvPr/>
          </p:nvSpPr>
          <p:spPr bwMode="auto">
            <a:xfrm>
              <a:off x="6238875" y="2205038"/>
              <a:ext cx="360363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8" name="Rectangle 23"/>
            <p:cNvSpPr>
              <a:spLocks noChangeArrowheads="1"/>
            </p:cNvSpPr>
            <p:nvPr/>
          </p:nvSpPr>
          <p:spPr bwMode="auto">
            <a:xfrm>
              <a:off x="5446713" y="2205038"/>
              <a:ext cx="360362" cy="71437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79" name="Oval 24"/>
            <p:cNvSpPr>
              <a:spLocks noChangeArrowheads="1"/>
            </p:cNvSpPr>
            <p:nvPr/>
          </p:nvSpPr>
          <p:spPr bwMode="auto">
            <a:xfrm>
              <a:off x="5949950" y="2636838"/>
              <a:ext cx="144463" cy="14446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0" name="Oval 26"/>
            <p:cNvSpPr>
              <a:spLocks noChangeArrowheads="1"/>
            </p:cNvSpPr>
            <p:nvPr/>
          </p:nvSpPr>
          <p:spPr bwMode="auto">
            <a:xfrm>
              <a:off x="5446713" y="620713"/>
              <a:ext cx="1152525" cy="12985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1" name="Oval 119"/>
            <p:cNvSpPr>
              <a:spLocks noChangeArrowheads="1"/>
            </p:cNvSpPr>
            <p:nvPr/>
          </p:nvSpPr>
          <p:spPr bwMode="auto">
            <a:xfrm>
              <a:off x="5878513" y="1341438"/>
              <a:ext cx="287337" cy="360362"/>
            </a:xfrm>
            <a:prstGeom prst="ellipse">
              <a:avLst/>
            </a:pr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2" name="AutoShape 120"/>
            <p:cNvSpPr>
              <a:spLocks noChangeArrowheads="1"/>
            </p:cNvSpPr>
            <p:nvPr/>
          </p:nvSpPr>
          <p:spPr bwMode="auto">
            <a:xfrm>
              <a:off x="5807075" y="1748524"/>
              <a:ext cx="431800" cy="288925"/>
            </a:xfrm>
            <a:custGeom>
              <a:avLst/>
              <a:gdLst>
                <a:gd name="T0" fmla="*/ 4316001 w 21600"/>
                <a:gd name="T1" fmla="*/ 0 h 21600"/>
                <a:gd name="T2" fmla="*/ 1805524 w 21600"/>
                <a:gd name="T3" fmla="*/ 785649 h 21600"/>
                <a:gd name="T4" fmla="*/ 4316001 w 21600"/>
                <a:gd name="T5" fmla="*/ 653599 h 21600"/>
                <a:gd name="T6" fmla="*/ 6826478 w 21600"/>
                <a:gd name="T7" fmla="*/ 785649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1760 w 21600"/>
                <a:gd name="T13" fmla="*/ 0 h 21600"/>
                <a:gd name="T14" fmla="*/ 19840 w 21600"/>
                <a:gd name="T15" fmla="*/ 6890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5797" y="5696"/>
                  </a:moveTo>
                  <a:cubicBezTo>
                    <a:pt x="7133" y="4386"/>
                    <a:pt x="8929" y="3652"/>
                    <a:pt x="10800" y="3653"/>
                  </a:cubicBezTo>
                  <a:cubicBezTo>
                    <a:pt x="12670" y="3653"/>
                    <a:pt x="14466" y="4386"/>
                    <a:pt x="15802" y="5696"/>
                  </a:cubicBezTo>
                  <a:lnTo>
                    <a:pt x="18360" y="3087"/>
                  </a:lnTo>
                  <a:cubicBezTo>
                    <a:pt x="16341" y="1108"/>
                    <a:pt x="13626" y="-1"/>
                    <a:pt x="10799" y="0"/>
                  </a:cubicBezTo>
                  <a:cubicBezTo>
                    <a:pt x="7973" y="0"/>
                    <a:pt x="5258" y="1108"/>
                    <a:pt x="3239" y="3087"/>
                  </a:cubicBezTo>
                  <a:lnTo>
                    <a:pt x="5797" y="56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83" name="グループ化 82"/>
            <p:cNvGrpSpPr/>
            <p:nvPr/>
          </p:nvGrpSpPr>
          <p:grpSpPr>
            <a:xfrm flipH="1">
              <a:off x="6046505" y="1356216"/>
              <a:ext cx="1680139" cy="1514218"/>
              <a:chOff x="2492133" y="4690528"/>
              <a:chExt cx="1307761" cy="1178615"/>
            </a:xfrm>
          </p:grpSpPr>
          <p:sp>
            <p:nvSpPr>
              <p:cNvPr id="91" name="角丸四角形 90"/>
              <p:cNvSpPr/>
              <p:nvPr/>
            </p:nvSpPr>
            <p:spPr bwMode="auto">
              <a:xfrm rot="6015867">
                <a:off x="2960831" y="5063283"/>
                <a:ext cx="743866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2" name="角丸四角形 91"/>
              <p:cNvSpPr/>
              <p:nvPr/>
            </p:nvSpPr>
            <p:spPr bwMode="auto">
              <a:xfrm rot="8176775">
                <a:off x="3184758" y="5333402"/>
                <a:ext cx="615136" cy="20772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3" name="角丸四角形 92"/>
              <p:cNvSpPr/>
              <p:nvPr/>
            </p:nvSpPr>
            <p:spPr bwMode="auto">
              <a:xfrm rot="4500000">
                <a:off x="2798454" y="5251956"/>
                <a:ext cx="650963" cy="583412"/>
              </a:xfrm>
              <a:prstGeom prst="roundRect">
                <a:avLst>
                  <a:gd name="adj" fmla="val 42313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4" name="角丸四角形 93"/>
              <p:cNvSpPr/>
              <p:nvPr/>
            </p:nvSpPr>
            <p:spPr bwMode="auto">
              <a:xfrm rot="5166950">
                <a:off x="2689921" y="5008722"/>
                <a:ext cx="793692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5" name="角丸四角形 94"/>
              <p:cNvSpPr/>
              <p:nvPr/>
            </p:nvSpPr>
            <p:spPr bwMode="auto">
              <a:xfrm rot="3759020">
                <a:off x="2545401" y="5092261"/>
                <a:ext cx="610674" cy="1573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6" name="角丸四角形 95"/>
              <p:cNvSpPr/>
              <p:nvPr/>
            </p:nvSpPr>
            <p:spPr bwMode="auto">
              <a:xfrm rot="2645172">
                <a:off x="2492133" y="5350056"/>
                <a:ext cx="531590" cy="135342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84" name="円/楕円 83"/>
            <p:cNvSpPr/>
            <p:nvPr/>
          </p:nvSpPr>
          <p:spPr bwMode="auto">
            <a:xfrm>
              <a:off x="5511327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" name="円/楕円 84"/>
            <p:cNvSpPr/>
            <p:nvPr/>
          </p:nvSpPr>
          <p:spPr bwMode="auto">
            <a:xfrm>
              <a:off x="6137755" y="1054099"/>
              <a:ext cx="393861" cy="393861"/>
            </a:xfrm>
            <a:prstGeom prst="ellipse">
              <a:avLst/>
            </a:prstGeom>
            <a:solidFill>
              <a:schemeClr val="bg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6" name="AutoShape 27"/>
            <p:cNvSpPr>
              <a:spLocks noChangeArrowheads="1"/>
            </p:cNvSpPr>
            <p:nvPr/>
          </p:nvSpPr>
          <p:spPr bwMode="auto">
            <a:xfrm rot="5400000">
              <a:off x="5661025" y="117476"/>
              <a:ext cx="720725" cy="1295400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7" name="AutoShape 28"/>
            <p:cNvSpPr>
              <a:spLocks noChangeArrowheads="1"/>
            </p:cNvSpPr>
            <p:nvPr/>
          </p:nvSpPr>
          <p:spPr bwMode="auto">
            <a:xfrm rot="5400000">
              <a:off x="5948363" y="300037"/>
              <a:ext cx="146050" cy="1508125"/>
            </a:xfrm>
            <a:prstGeom prst="moon">
              <a:avLst>
                <a:gd name="adj" fmla="val 875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8" name="AutoShape 35"/>
            <p:cNvSpPr>
              <a:spLocks noChangeArrowheads="1"/>
            </p:cNvSpPr>
            <p:nvPr/>
          </p:nvSpPr>
          <p:spPr bwMode="auto">
            <a:xfrm>
              <a:off x="5878513" y="646113"/>
              <a:ext cx="287337" cy="287337"/>
            </a:xfrm>
            <a:prstGeom prst="plus">
              <a:avLst>
                <a:gd name="adj" fmla="val 33042"/>
              </a:avLst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89" name="円/楕円 88"/>
            <p:cNvSpPr/>
            <p:nvPr/>
          </p:nvSpPr>
          <p:spPr bwMode="auto">
            <a:xfrm>
              <a:off x="621086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0" name="円/楕円 89"/>
            <p:cNvSpPr/>
            <p:nvPr/>
          </p:nvSpPr>
          <p:spPr bwMode="auto">
            <a:xfrm>
              <a:off x="5596183" y="1139791"/>
              <a:ext cx="224148" cy="224148"/>
            </a:xfrm>
            <a:prstGeom prst="ellipse">
              <a:avLst/>
            </a:prstGeom>
            <a:solidFill>
              <a:schemeClr val="tx1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09" name="テキスト ボックス 108"/>
          <p:cNvSpPr txBox="1"/>
          <p:nvPr/>
        </p:nvSpPr>
        <p:spPr>
          <a:xfrm>
            <a:off x="5945" y="6613594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工事中の為</a:t>
            </a:r>
            <a: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15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8696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53"/>
          <p:cNvGrpSpPr>
            <a:grpSpLocks/>
          </p:cNvGrpSpPr>
          <p:nvPr/>
        </p:nvGrpSpPr>
        <p:grpSpPr bwMode="auto">
          <a:xfrm>
            <a:off x="716942" y="3206095"/>
            <a:ext cx="5224744" cy="3163349"/>
            <a:chOff x="3256" y="2137"/>
            <a:chExt cx="1951" cy="1180"/>
          </a:xfrm>
        </p:grpSpPr>
        <p:grpSp>
          <p:nvGrpSpPr>
            <p:cNvPr id="8" name="Group 54"/>
            <p:cNvGrpSpPr>
              <a:grpSpLocks/>
            </p:cNvGrpSpPr>
            <p:nvPr/>
          </p:nvGrpSpPr>
          <p:grpSpPr bwMode="auto">
            <a:xfrm>
              <a:off x="3256" y="2137"/>
              <a:ext cx="1951" cy="1179"/>
              <a:chOff x="3256" y="2115"/>
              <a:chExt cx="1951" cy="1179"/>
            </a:xfrm>
          </p:grpSpPr>
          <p:sp>
            <p:nvSpPr>
              <p:cNvPr id="34" name="Freeform 55"/>
              <p:cNvSpPr>
                <a:spLocks/>
              </p:cNvSpPr>
              <p:nvPr/>
            </p:nvSpPr>
            <p:spPr bwMode="auto">
              <a:xfrm>
                <a:off x="3347" y="2115"/>
                <a:ext cx="159" cy="998"/>
              </a:xfrm>
              <a:custGeom>
                <a:avLst/>
                <a:gdLst>
                  <a:gd name="T0" fmla="*/ 159 w 159"/>
                  <a:gd name="T1" fmla="*/ 975 h 998"/>
                  <a:gd name="T2" fmla="*/ 136 w 159"/>
                  <a:gd name="T3" fmla="*/ 998 h 998"/>
                  <a:gd name="T4" fmla="*/ 91 w 159"/>
                  <a:gd name="T5" fmla="*/ 998 h 998"/>
                  <a:gd name="T6" fmla="*/ 0 w 159"/>
                  <a:gd name="T7" fmla="*/ 0 h 998"/>
                  <a:gd name="T8" fmla="*/ 68 w 159"/>
                  <a:gd name="T9" fmla="*/ 0 h 998"/>
                  <a:gd name="T10" fmla="*/ 159 w 159"/>
                  <a:gd name="T11" fmla="*/ 975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9" h="998">
                    <a:moveTo>
                      <a:pt x="159" y="975"/>
                    </a:moveTo>
                    <a:lnTo>
                      <a:pt x="136" y="998"/>
                    </a:lnTo>
                    <a:lnTo>
                      <a:pt x="91" y="998"/>
                    </a:lnTo>
                    <a:lnTo>
                      <a:pt x="0" y="0"/>
                    </a:lnTo>
                    <a:lnTo>
                      <a:pt x="68" y="0"/>
                    </a:lnTo>
                    <a:lnTo>
                      <a:pt x="159" y="975"/>
                    </a:lnTo>
                    <a:close/>
                  </a:path>
                </a:pathLst>
              </a:custGeom>
              <a:solidFill>
                <a:srgbClr val="000000"/>
              </a:solidFill>
              <a:ln w="38100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5" name="Freeform 56"/>
              <p:cNvSpPr>
                <a:spLocks/>
              </p:cNvSpPr>
              <p:nvPr/>
            </p:nvSpPr>
            <p:spPr bwMode="auto">
              <a:xfrm>
                <a:off x="3256" y="2115"/>
                <a:ext cx="1951" cy="1179"/>
              </a:xfrm>
              <a:custGeom>
                <a:avLst/>
                <a:gdLst>
                  <a:gd name="T0" fmla="*/ 68 w 1951"/>
                  <a:gd name="T1" fmla="*/ 1156 h 1179"/>
                  <a:gd name="T2" fmla="*/ 45 w 1951"/>
                  <a:gd name="T3" fmla="*/ 1179 h 1179"/>
                  <a:gd name="T4" fmla="*/ 0 w 1951"/>
                  <a:gd name="T5" fmla="*/ 1179 h 1179"/>
                  <a:gd name="T6" fmla="*/ 91 w 1951"/>
                  <a:gd name="T7" fmla="*/ 45 h 1179"/>
                  <a:gd name="T8" fmla="*/ 91 w 1951"/>
                  <a:gd name="T9" fmla="*/ 0 h 1179"/>
                  <a:gd name="T10" fmla="*/ 1860 w 1951"/>
                  <a:gd name="T11" fmla="*/ 0 h 1179"/>
                  <a:gd name="T12" fmla="*/ 1860 w 1951"/>
                  <a:gd name="T13" fmla="*/ 45 h 1179"/>
                  <a:gd name="T14" fmla="*/ 1951 w 1951"/>
                  <a:gd name="T15" fmla="*/ 1179 h 1179"/>
                  <a:gd name="T16" fmla="*/ 1905 w 1951"/>
                  <a:gd name="T17" fmla="*/ 1179 h 1179"/>
                  <a:gd name="T18" fmla="*/ 1882 w 1951"/>
                  <a:gd name="T19" fmla="*/ 1156 h 1179"/>
                  <a:gd name="T20" fmla="*/ 1792 w 1951"/>
                  <a:gd name="T21" fmla="*/ 45 h 1179"/>
                  <a:gd name="T22" fmla="*/ 1542 w 1951"/>
                  <a:gd name="T23" fmla="*/ 45 h 1179"/>
                  <a:gd name="T24" fmla="*/ 1542 w 1951"/>
                  <a:gd name="T25" fmla="*/ 90 h 1179"/>
                  <a:gd name="T26" fmla="*/ 1746 w 1951"/>
                  <a:gd name="T27" fmla="*/ 90 h 1179"/>
                  <a:gd name="T28" fmla="*/ 1746 w 1951"/>
                  <a:gd name="T29" fmla="*/ 363 h 1179"/>
                  <a:gd name="T30" fmla="*/ 204 w 1951"/>
                  <a:gd name="T31" fmla="*/ 363 h 1179"/>
                  <a:gd name="T32" fmla="*/ 204 w 1951"/>
                  <a:gd name="T33" fmla="*/ 90 h 1179"/>
                  <a:gd name="T34" fmla="*/ 1452 w 1951"/>
                  <a:gd name="T35" fmla="*/ 90 h 1179"/>
                  <a:gd name="T36" fmla="*/ 1452 w 1951"/>
                  <a:gd name="T37" fmla="*/ 45 h 1179"/>
                  <a:gd name="T38" fmla="*/ 544 w 1951"/>
                  <a:gd name="T39" fmla="*/ 45 h 1179"/>
                  <a:gd name="T40" fmla="*/ 544 w 1951"/>
                  <a:gd name="T41" fmla="*/ 90 h 1179"/>
                  <a:gd name="T42" fmla="*/ 454 w 1951"/>
                  <a:gd name="T43" fmla="*/ 90 h 1179"/>
                  <a:gd name="T44" fmla="*/ 454 w 1951"/>
                  <a:gd name="T45" fmla="*/ 45 h 1179"/>
                  <a:gd name="T46" fmla="*/ 159 w 1951"/>
                  <a:gd name="T47" fmla="*/ 45 h 1179"/>
                  <a:gd name="T48" fmla="*/ 68 w 1951"/>
                  <a:gd name="T49" fmla="*/ 1156 h 11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951" h="1179">
                    <a:moveTo>
                      <a:pt x="68" y="1156"/>
                    </a:moveTo>
                    <a:lnTo>
                      <a:pt x="45" y="1179"/>
                    </a:lnTo>
                    <a:lnTo>
                      <a:pt x="0" y="1179"/>
                    </a:lnTo>
                    <a:lnTo>
                      <a:pt x="91" y="45"/>
                    </a:lnTo>
                    <a:lnTo>
                      <a:pt x="91" y="0"/>
                    </a:lnTo>
                    <a:lnTo>
                      <a:pt x="1860" y="0"/>
                    </a:lnTo>
                    <a:lnTo>
                      <a:pt x="1860" y="45"/>
                    </a:lnTo>
                    <a:lnTo>
                      <a:pt x="1951" y="1179"/>
                    </a:lnTo>
                    <a:lnTo>
                      <a:pt x="1905" y="1179"/>
                    </a:lnTo>
                    <a:lnTo>
                      <a:pt x="1882" y="1156"/>
                    </a:lnTo>
                    <a:lnTo>
                      <a:pt x="1792" y="45"/>
                    </a:lnTo>
                    <a:lnTo>
                      <a:pt x="1542" y="45"/>
                    </a:lnTo>
                    <a:lnTo>
                      <a:pt x="1542" y="90"/>
                    </a:lnTo>
                    <a:lnTo>
                      <a:pt x="1746" y="90"/>
                    </a:lnTo>
                    <a:lnTo>
                      <a:pt x="1746" y="363"/>
                    </a:lnTo>
                    <a:lnTo>
                      <a:pt x="204" y="363"/>
                    </a:lnTo>
                    <a:lnTo>
                      <a:pt x="204" y="90"/>
                    </a:lnTo>
                    <a:lnTo>
                      <a:pt x="1452" y="90"/>
                    </a:lnTo>
                    <a:lnTo>
                      <a:pt x="1452" y="45"/>
                    </a:lnTo>
                    <a:lnTo>
                      <a:pt x="544" y="45"/>
                    </a:lnTo>
                    <a:lnTo>
                      <a:pt x="544" y="90"/>
                    </a:lnTo>
                    <a:lnTo>
                      <a:pt x="454" y="90"/>
                    </a:lnTo>
                    <a:lnTo>
                      <a:pt x="454" y="45"/>
                    </a:lnTo>
                    <a:lnTo>
                      <a:pt x="159" y="45"/>
                    </a:lnTo>
                    <a:lnTo>
                      <a:pt x="68" y="1156"/>
                    </a:ln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6" name="Freeform 57"/>
              <p:cNvSpPr>
                <a:spLocks/>
              </p:cNvSpPr>
              <p:nvPr/>
            </p:nvSpPr>
            <p:spPr bwMode="auto">
              <a:xfrm>
                <a:off x="3301" y="2704"/>
                <a:ext cx="137" cy="136"/>
              </a:xfrm>
              <a:custGeom>
                <a:avLst/>
                <a:gdLst>
                  <a:gd name="T0" fmla="*/ 23 w 137"/>
                  <a:gd name="T1" fmla="*/ 136 h 136"/>
                  <a:gd name="T2" fmla="*/ 137 w 137"/>
                  <a:gd name="T3" fmla="*/ 46 h 136"/>
                  <a:gd name="T4" fmla="*/ 137 w 137"/>
                  <a:gd name="T5" fmla="*/ 0 h 136"/>
                  <a:gd name="T6" fmla="*/ 91 w 137"/>
                  <a:gd name="T7" fmla="*/ 0 h 136"/>
                  <a:gd name="T8" fmla="*/ 0 w 137"/>
                  <a:gd name="T9" fmla="*/ 68 h 136"/>
                  <a:gd name="T10" fmla="*/ 0 w 137"/>
                  <a:gd name="T11" fmla="*/ 136 h 136"/>
                  <a:gd name="T12" fmla="*/ 23 w 137"/>
                  <a:gd name="T13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37" h="136">
                    <a:moveTo>
                      <a:pt x="23" y="136"/>
                    </a:moveTo>
                    <a:lnTo>
                      <a:pt x="137" y="46"/>
                    </a:lnTo>
                    <a:lnTo>
                      <a:pt x="137" y="0"/>
                    </a:lnTo>
                    <a:lnTo>
                      <a:pt x="91" y="0"/>
                    </a:lnTo>
                    <a:lnTo>
                      <a:pt x="0" y="68"/>
                    </a:lnTo>
                    <a:lnTo>
                      <a:pt x="0" y="136"/>
                    </a:lnTo>
                    <a:lnTo>
                      <a:pt x="23" y="136"/>
                    </a:lnTo>
                    <a:close/>
                  </a:path>
                </a:pathLst>
              </a:custGeom>
              <a:solidFill>
                <a:srgbClr val="000000"/>
              </a:solidFill>
              <a:ln w="38100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7" name="Freeform 58"/>
              <p:cNvSpPr>
                <a:spLocks/>
              </p:cNvSpPr>
              <p:nvPr/>
            </p:nvSpPr>
            <p:spPr bwMode="auto">
              <a:xfrm flipH="1">
                <a:off x="5025" y="2704"/>
                <a:ext cx="137" cy="136"/>
              </a:xfrm>
              <a:custGeom>
                <a:avLst/>
                <a:gdLst>
                  <a:gd name="T0" fmla="*/ 23 w 137"/>
                  <a:gd name="T1" fmla="*/ 136 h 136"/>
                  <a:gd name="T2" fmla="*/ 137 w 137"/>
                  <a:gd name="T3" fmla="*/ 46 h 136"/>
                  <a:gd name="T4" fmla="*/ 137 w 137"/>
                  <a:gd name="T5" fmla="*/ 0 h 136"/>
                  <a:gd name="T6" fmla="*/ 91 w 137"/>
                  <a:gd name="T7" fmla="*/ 0 h 136"/>
                  <a:gd name="T8" fmla="*/ 0 w 137"/>
                  <a:gd name="T9" fmla="*/ 68 h 136"/>
                  <a:gd name="T10" fmla="*/ 0 w 137"/>
                  <a:gd name="T11" fmla="*/ 136 h 136"/>
                  <a:gd name="T12" fmla="*/ 23 w 137"/>
                  <a:gd name="T13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37" h="136">
                    <a:moveTo>
                      <a:pt x="23" y="136"/>
                    </a:moveTo>
                    <a:lnTo>
                      <a:pt x="137" y="46"/>
                    </a:lnTo>
                    <a:lnTo>
                      <a:pt x="137" y="0"/>
                    </a:lnTo>
                    <a:lnTo>
                      <a:pt x="91" y="0"/>
                    </a:lnTo>
                    <a:lnTo>
                      <a:pt x="0" y="68"/>
                    </a:lnTo>
                    <a:lnTo>
                      <a:pt x="0" y="136"/>
                    </a:lnTo>
                    <a:lnTo>
                      <a:pt x="23" y="136"/>
                    </a:lnTo>
                    <a:close/>
                  </a:path>
                </a:pathLst>
              </a:custGeom>
              <a:solidFill>
                <a:srgbClr val="000000"/>
              </a:solidFill>
              <a:ln w="38100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8" name="Freeform 59"/>
              <p:cNvSpPr>
                <a:spLocks/>
              </p:cNvSpPr>
              <p:nvPr/>
            </p:nvSpPr>
            <p:spPr bwMode="auto">
              <a:xfrm flipH="1">
                <a:off x="4957" y="2115"/>
                <a:ext cx="159" cy="998"/>
              </a:xfrm>
              <a:custGeom>
                <a:avLst/>
                <a:gdLst>
                  <a:gd name="T0" fmla="*/ 159 w 159"/>
                  <a:gd name="T1" fmla="*/ 975 h 998"/>
                  <a:gd name="T2" fmla="*/ 136 w 159"/>
                  <a:gd name="T3" fmla="*/ 998 h 998"/>
                  <a:gd name="T4" fmla="*/ 91 w 159"/>
                  <a:gd name="T5" fmla="*/ 998 h 998"/>
                  <a:gd name="T6" fmla="*/ 0 w 159"/>
                  <a:gd name="T7" fmla="*/ 0 h 998"/>
                  <a:gd name="T8" fmla="*/ 68 w 159"/>
                  <a:gd name="T9" fmla="*/ 0 h 998"/>
                  <a:gd name="T10" fmla="*/ 159 w 159"/>
                  <a:gd name="T11" fmla="*/ 975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9" h="998">
                    <a:moveTo>
                      <a:pt x="159" y="975"/>
                    </a:moveTo>
                    <a:lnTo>
                      <a:pt x="136" y="998"/>
                    </a:lnTo>
                    <a:lnTo>
                      <a:pt x="91" y="998"/>
                    </a:lnTo>
                    <a:lnTo>
                      <a:pt x="0" y="0"/>
                    </a:lnTo>
                    <a:lnTo>
                      <a:pt x="68" y="0"/>
                    </a:lnTo>
                    <a:lnTo>
                      <a:pt x="159" y="975"/>
                    </a:lnTo>
                    <a:close/>
                  </a:path>
                </a:pathLst>
              </a:custGeom>
              <a:solidFill>
                <a:srgbClr val="000000"/>
              </a:solidFill>
              <a:ln w="38100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9" name="Rectangle 60"/>
              <p:cNvSpPr>
                <a:spLocks noChangeArrowheads="1"/>
              </p:cNvSpPr>
              <p:nvPr/>
            </p:nvSpPr>
            <p:spPr bwMode="auto">
              <a:xfrm>
                <a:off x="3483" y="2976"/>
                <a:ext cx="1497" cy="46"/>
              </a:xfrm>
              <a:prstGeom prst="rect">
                <a:avLst/>
              </a:prstGeom>
              <a:solidFill>
                <a:srgbClr val="000000"/>
              </a:solidFill>
              <a:ln w="38100" algn="ctr">
                <a:solidFill>
                  <a:srgbClr val="00000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40" name="Rectangle 61"/>
              <p:cNvSpPr>
                <a:spLocks noChangeArrowheads="1"/>
              </p:cNvSpPr>
              <p:nvPr/>
            </p:nvSpPr>
            <p:spPr bwMode="auto">
              <a:xfrm>
                <a:off x="3324" y="3158"/>
                <a:ext cx="1814" cy="46"/>
              </a:xfrm>
              <a:prstGeom prst="rect">
                <a:avLst/>
              </a:prstGeom>
              <a:solidFill>
                <a:srgbClr val="000000"/>
              </a:solidFill>
              <a:ln w="38100" algn="ctr">
                <a:solidFill>
                  <a:srgbClr val="00000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9" name="Group 62"/>
            <p:cNvGrpSpPr>
              <a:grpSpLocks/>
            </p:cNvGrpSpPr>
            <p:nvPr/>
          </p:nvGrpSpPr>
          <p:grpSpPr bwMode="auto">
            <a:xfrm>
              <a:off x="3256" y="2137"/>
              <a:ext cx="1950" cy="1180"/>
              <a:chOff x="852" y="1842"/>
              <a:chExt cx="1950" cy="1180"/>
            </a:xfrm>
          </p:grpSpPr>
          <p:sp>
            <p:nvSpPr>
              <p:cNvPr id="10" name="Freeform 63"/>
              <p:cNvSpPr>
                <a:spLocks/>
              </p:cNvSpPr>
              <p:nvPr/>
            </p:nvSpPr>
            <p:spPr bwMode="auto">
              <a:xfrm>
                <a:off x="943" y="1842"/>
                <a:ext cx="136" cy="998"/>
              </a:xfrm>
              <a:custGeom>
                <a:avLst/>
                <a:gdLst>
                  <a:gd name="T0" fmla="*/ 90 w 136"/>
                  <a:gd name="T1" fmla="*/ 998 h 998"/>
                  <a:gd name="T2" fmla="*/ 0 w 136"/>
                  <a:gd name="T3" fmla="*/ 0 h 998"/>
                  <a:gd name="T4" fmla="*/ 45 w 136"/>
                  <a:gd name="T5" fmla="*/ 0 h 998"/>
                  <a:gd name="T6" fmla="*/ 136 w 136"/>
                  <a:gd name="T7" fmla="*/ 998 h 998"/>
                  <a:gd name="T8" fmla="*/ 90 w 136"/>
                  <a:gd name="T9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998">
                    <a:moveTo>
                      <a:pt x="90" y="998"/>
                    </a:moveTo>
                    <a:lnTo>
                      <a:pt x="0" y="0"/>
                    </a:lnTo>
                    <a:lnTo>
                      <a:pt x="45" y="0"/>
                    </a:lnTo>
                    <a:lnTo>
                      <a:pt x="136" y="998"/>
                    </a:lnTo>
                    <a:lnTo>
                      <a:pt x="90" y="998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" name="Freeform 64"/>
              <p:cNvSpPr>
                <a:spLocks/>
              </p:cNvSpPr>
              <p:nvPr/>
            </p:nvSpPr>
            <p:spPr bwMode="auto">
              <a:xfrm>
                <a:off x="988" y="1842"/>
                <a:ext cx="114" cy="998"/>
              </a:xfrm>
              <a:custGeom>
                <a:avLst/>
                <a:gdLst>
                  <a:gd name="T0" fmla="*/ 91 w 114"/>
                  <a:gd name="T1" fmla="*/ 998 h 998"/>
                  <a:gd name="T2" fmla="*/ 114 w 114"/>
                  <a:gd name="T3" fmla="*/ 975 h 998"/>
                  <a:gd name="T4" fmla="*/ 23 w 114"/>
                  <a:gd name="T5" fmla="*/ 0 h 998"/>
                  <a:gd name="T6" fmla="*/ 0 w 114"/>
                  <a:gd name="T7" fmla="*/ 0 h 998"/>
                  <a:gd name="T8" fmla="*/ 91 w 114"/>
                  <a:gd name="T9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998">
                    <a:moveTo>
                      <a:pt x="91" y="998"/>
                    </a:moveTo>
                    <a:lnTo>
                      <a:pt x="114" y="975"/>
                    </a:lnTo>
                    <a:lnTo>
                      <a:pt x="23" y="0"/>
                    </a:lnTo>
                    <a:lnTo>
                      <a:pt x="0" y="0"/>
                    </a:lnTo>
                    <a:lnTo>
                      <a:pt x="91" y="998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" name="Freeform 65"/>
              <p:cNvSpPr>
                <a:spLocks/>
              </p:cNvSpPr>
              <p:nvPr/>
            </p:nvSpPr>
            <p:spPr bwMode="auto">
              <a:xfrm flipH="1">
                <a:off x="2576" y="1842"/>
                <a:ext cx="136" cy="998"/>
              </a:xfrm>
              <a:custGeom>
                <a:avLst/>
                <a:gdLst>
                  <a:gd name="T0" fmla="*/ 90 w 136"/>
                  <a:gd name="T1" fmla="*/ 998 h 998"/>
                  <a:gd name="T2" fmla="*/ 0 w 136"/>
                  <a:gd name="T3" fmla="*/ 0 h 998"/>
                  <a:gd name="T4" fmla="*/ 45 w 136"/>
                  <a:gd name="T5" fmla="*/ 0 h 998"/>
                  <a:gd name="T6" fmla="*/ 136 w 136"/>
                  <a:gd name="T7" fmla="*/ 998 h 998"/>
                  <a:gd name="T8" fmla="*/ 90 w 136"/>
                  <a:gd name="T9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998">
                    <a:moveTo>
                      <a:pt x="90" y="998"/>
                    </a:moveTo>
                    <a:lnTo>
                      <a:pt x="0" y="0"/>
                    </a:lnTo>
                    <a:lnTo>
                      <a:pt x="45" y="0"/>
                    </a:lnTo>
                    <a:lnTo>
                      <a:pt x="136" y="998"/>
                    </a:lnTo>
                    <a:lnTo>
                      <a:pt x="90" y="998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" name="Rectangle 66"/>
              <p:cNvSpPr>
                <a:spLocks noChangeArrowheads="1"/>
              </p:cNvSpPr>
              <p:nvPr/>
            </p:nvSpPr>
            <p:spPr bwMode="auto">
              <a:xfrm>
                <a:off x="1306" y="1865"/>
                <a:ext cx="90" cy="114"/>
              </a:xfrm>
              <a:prstGeom prst="rect">
                <a:avLst/>
              </a:prstGeom>
              <a:solidFill>
                <a:srgbClr val="FF9900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" name="Rectangle 67"/>
              <p:cNvSpPr>
                <a:spLocks noChangeArrowheads="1"/>
              </p:cNvSpPr>
              <p:nvPr/>
            </p:nvSpPr>
            <p:spPr bwMode="auto">
              <a:xfrm>
                <a:off x="2304" y="1865"/>
                <a:ext cx="90" cy="114"/>
              </a:xfrm>
              <a:prstGeom prst="rect">
                <a:avLst/>
              </a:prstGeom>
              <a:solidFill>
                <a:srgbClr val="FF9900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5" name="Freeform 68"/>
              <p:cNvSpPr>
                <a:spLocks/>
              </p:cNvSpPr>
              <p:nvPr/>
            </p:nvSpPr>
            <p:spPr bwMode="auto">
              <a:xfrm flipH="1">
                <a:off x="2553" y="1842"/>
                <a:ext cx="114" cy="998"/>
              </a:xfrm>
              <a:custGeom>
                <a:avLst/>
                <a:gdLst>
                  <a:gd name="T0" fmla="*/ 91 w 114"/>
                  <a:gd name="T1" fmla="*/ 998 h 998"/>
                  <a:gd name="T2" fmla="*/ 114 w 114"/>
                  <a:gd name="T3" fmla="*/ 975 h 998"/>
                  <a:gd name="T4" fmla="*/ 23 w 114"/>
                  <a:gd name="T5" fmla="*/ 0 h 998"/>
                  <a:gd name="T6" fmla="*/ 0 w 114"/>
                  <a:gd name="T7" fmla="*/ 0 h 998"/>
                  <a:gd name="T8" fmla="*/ 91 w 114"/>
                  <a:gd name="T9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998">
                    <a:moveTo>
                      <a:pt x="91" y="998"/>
                    </a:moveTo>
                    <a:lnTo>
                      <a:pt x="114" y="975"/>
                    </a:lnTo>
                    <a:lnTo>
                      <a:pt x="23" y="0"/>
                    </a:lnTo>
                    <a:lnTo>
                      <a:pt x="0" y="0"/>
                    </a:lnTo>
                    <a:lnTo>
                      <a:pt x="91" y="998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16" name="Group 69"/>
              <p:cNvGrpSpPr>
                <a:grpSpLocks/>
              </p:cNvGrpSpPr>
              <p:nvPr/>
            </p:nvGrpSpPr>
            <p:grpSpPr bwMode="auto">
              <a:xfrm>
                <a:off x="1056" y="1933"/>
                <a:ext cx="1542" cy="273"/>
                <a:chOff x="1033" y="1932"/>
                <a:chExt cx="1588" cy="273"/>
              </a:xfrm>
            </p:grpSpPr>
            <p:sp>
              <p:nvSpPr>
                <p:cNvPr id="28" name="Rectangle 70"/>
                <p:cNvSpPr>
                  <a:spLocks noChangeArrowheads="1"/>
                </p:cNvSpPr>
                <p:nvPr/>
              </p:nvSpPr>
              <p:spPr bwMode="auto">
                <a:xfrm>
                  <a:off x="1033" y="1933"/>
                  <a:ext cx="1588" cy="272"/>
                </a:xfrm>
                <a:prstGeom prst="rect">
                  <a:avLst/>
                </a:prstGeom>
                <a:solidFill>
                  <a:srgbClr val="FF99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9" name="Freeform 71"/>
                <p:cNvSpPr>
                  <a:spLocks/>
                </p:cNvSpPr>
                <p:nvPr/>
              </p:nvSpPr>
              <p:spPr bwMode="auto">
                <a:xfrm>
                  <a:off x="1033" y="1933"/>
                  <a:ext cx="272" cy="272"/>
                </a:xfrm>
                <a:custGeom>
                  <a:avLst/>
                  <a:gdLst>
                    <a:gd name="T0" fmla="*/ 0 w 272"/>
                    <a:gd name="T1" fmla="*/ 272 h 272"/>
                    <a:gd name="T2" fmla="*/ 0 w 272"/>
                    <a:gd name="T3" fmla="*/ 91 h 272"/>
                    <a:gd name="T4" fmla="*/ 91 w 272"/>
                    <a:gd name="T5" fmla="*/ 0 h 272"/>
                    <a:gd name="T6" fmla="*/ 272 w 272"/>
                    <a:gd name="T7" fmla="*/ 0 h 272"/>
                    <a:gd name="T8" fmla="*/ 0 w 272"/>
                    <a:gd name="T9" fmla="*/ 272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72" h="272">
                      <a:moveTo>
                        <a:pt x="0" y="272"/>
                      </a:moveTo>
                      <a:lnTo>
                        <a:pt x="0" y="91"/>
                      </a:lnTo>
                      <a:lnTo>
                        <a:pt x="91" y="0"/>
                      </a:lnTo>
                      <a:lnTo>
                        <a:pt x="272" y="0"/>
                      </a:lnTo>
                      <a:lnTo>
                        <a:pt x="0" y="272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0" name="Freeform 72"/>
                <p:cNvSpPr>
                  <a:spLocks/>
                </p:cNvSpPr>
                <p:nvPr/>
              </p:nvSpPr>
              <p:spPr bwMode="auto">
                <a:xfrm>
                  <a:off x="1214" y="1932"/>
                  <a:ext cx="453" cy="272"/>
                </a:xfrm>
                <a:custGeom>
                  <a:avLst/>
                  <a:gdLst>
                    <a:gd name="T0" fmla="*/ 453 w 453"/>
                    <a:gd name="T1" fmla="*/ 1 h 272"/>
                    <a:gd name="T2" fmla="*/ 272 w 453"/>
                    <a:gd name="T3" fmla="*/ 0 h 272"/>
                    <a:gd name="T4" fmla="*/ 0 w 453"/>
                    <a:gd name="T5" fmla="*/ 272 h 272"/>
                    <a:gd name="T6" fmla="*/ 181 w 453"/>
                    <a:gd name="T7" fmla="*/ 272 h 272"/>
                    <a:gd name="T8" fmla="*/ 453 w 453"/>
                    <a:gd name="T9" fmla="*/ 1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53" h="272">
                      <a:moveTo>
                        <a:pt x="453" y="1"/>
                      </a:moveTo>
                      <a:lnTo>
                        <a:pt x="272" y="0"/>
                      </a:lnTo>
                      <a:lnTo>
                        <a:pt x="0" y="272"/>
                      </a:lnTo>
                      <a:lnTo>
                        <a:pt x="181" y="272"/>
                      </a:lnTo>
                      <a:lnTo>
                        <a:pt x="453" y="1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1" name="Freeform 73"/>
                <p:cNvSpPr>
                  <a:spLocks/>
                </p:cNvSpPr>
                <p:nvPr/>
              </p:nvSpPr>
              <p:spPr bwMode="auto">
                <a:xfrm>
                  <a:off x="1577" y="1933"/>
                  <a:ext cx="453" cy="272"/>
                </a:xfrm>
                <a:custGeom>
                  <a:avLst/>
                  <a:gdLst>
                    <a:gd name="T0" fmla="*/ 453 w 453"/>
                    <a:gd name="T1" fmla="*/ 1 h 272"/>
                    <a:gd name="T2" fmla="*/ 272 w 453"/>
                    <a:gd name="T3" fmla="*/ 0 h 272"/>
                    <a:gd name="T4" fmla="*/ 0 w 453"/>
                    <a:gd name="T5" fmla="*/ 272 h 272"/>
                    <a:gd name="T6" fmla="*/ 181 w 453"/>
                    <a:gd name="T7" fmla="*/ 272 h 272"/>
                    <a:gd name="T8" fmla="*/ 453 w 453"/>
                    <a:gd name="T9" fmla="*/ 1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53" h="272">
                      <a:moveTo>
                        <a:pt x="453" y="1"/>
                      </a:moveTo>
                      <a:lnTo>
                        <a:pt x="272" y="0"/>
                      </a:lnTo>
                      <a:lnTo>
                        <a:pt x="0" y="272"/>
                      </a:lnTo>
                      <a:lnTo>
                        <a:pt x="181" y="272"/>
                      </a:lnTo>
                      <a:lnTo>
                        <a:pt x="453" y="1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2" name="Freeform 74"/>
                <p:cNvSpPr>
                  <a:spLocks/>
                </p:cNvSpPr>
                <p:nvPr/>
              </p:nvSpPr>
              <p:spPr bwMode="auto">
                <a:xfrm>
                  <a:off x="1940" y="1933"/>
                  <a:ext cx="453" cy="272"/>
                </a:xfrm>
                <a:custGeom>
                  <a:avLst/>
                  <a:gdLst>
                    <a:gd name="T0" fmla="*/ 453 w 453"/>
                    <a:gd name="T1" fmla="*/ 1 h 272"/>
                    <a:gd name="T2" fmla="*/ 272 w 453"/>
                    <a:gd name="T3" fmla="*/ 0 h 272"/>
                    <a:gd name="T4" fmla="*/ 0 w 453"/>
                    <a:gd name="T5" fmla="*/ 272 h 272"/>
                    <a:gd name="T6" fmla="*/ 181 w 453"/>
                    <a:gd name="T7" fmla="*/ 272 h 272"/>
                    <a:gd name="T8" fmla="*/ 453 w 453"/>
                    <a:gd name="T9" fmla="*/ 1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53" h="272">
                      <a:moveTo>
                        <a:pt x="453" y="1"/>
                      </a:moveTo>
                      <a:lnTo>
                        <a:pt x="272" y="0"/>
                      </a:lnTo>
                      <a:lnTo>
                        <a:pt x="0" y="272"/>
                      </a:lnTo>
                      <a:lnTo>
                        <a:pt x="181" y="272"/>
                      </a:lnTo>
                      <a:lnTo>
                        <a:pt x="453" y="1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33" name="Freeform 75"/>
                <p:cNvSpPr>
                  <a:spLocks/>
                </p:cNvSpPr>
                <p:nvPr/>
              </p:nvSpPr>
              <p:spPr bwMode="auto">
                <a:xfrm>
                  <a:off x="2303" y="1933"/>
                  <a:ext cx="318" cy="272"/>
                </a:xfrm>
                <a:custGeom>
                  <a:avLst/>
                  <a:gdLst>
                    <a:gd name="T0" fmla="*/ 0 w 318"/>
                    <a:gd name="T1" fmla="*/ 272 h 272"/>
                    <a:gd name="T2" fmla="*/ 181 w 318"/>
                    <a:gd name="T3" fmla="*/ 272 h 272"/>
                    <a:gd name="T4" fmla="*/ 318 w 318"/>
                    <a:gd name="T5" fmla="*/ 136 h 272"/>
                    <a:gd name="T6" fmla="*/ 318 w 318"/>
                    <a:gd name="T7" fmla="*/ 0 h 272"/>
                    <a:gd name="T8" fmla="*/ 272 w 318"/>
                    <a:gd name="T9" fmla="*/ 0 h 272"/>
                    <a:gd name="T10" fmla="*/ 0 w 318"/>
                    <a:gd name="T11" fmla="*/ 272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18" h="272">
                      <a:moveTo>
                        <a:pt x="0" y="272"/>
                      </a:moveTo>
                      <a:lnTo>
                        <a:pt x="181" y="272"/>
                      </a:lnTo>
                      <a:lnTo>
                        <a:pt x="318" y="136"/>
                      </a:lnTo>
                      <a:lnTo>
                        <a:pt x="318" y="0"/>
                      </a:lnTo>
                      <a:lnTo>
                        <a:pt x="272" y="0"/>
                      </a:lnTo>
                      <a:lnTo>
                        <a:pt x="0" y="272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sp>
            <p:nvSpPr>
              <p:cNvPr id="17" name="Rectangle 76"/>
              <p:cNvSpPr>
                <a:spLocks noChangeArrowheads="1"/>
              </p:cNvSpPr>
              <p:nvPr/>
            </p:nvSpPr>
            <p:spPr bwMode="auto">
              <a:xfrm>
                <a:off x="1079" y="2704"/>
                <a:ext cx="1497" cy="46"/>
              </a:xfrm>
              <a:prstGeom prst="rect">
                <a:avLst/>
              </a:prstGeom>
              <a:solidFill>
                <a:srgbClr val="FF9900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" name="Freeform 77"/>
              <p:cNvSpPr>
                <a:spLocks/>
              </p:cNvSpPr>
              <p:nvPr/>
            </p:nvSpPr>
            <p:spPr bwMode="auto">
              <a:xfrm>
                <a:off x="920" y="2432"/>
                <a:ext cx="113" cy="136"/>
              </a:xfrm>
              <a:custGeom>
                <a:avLst/>
                <a:gdLst>
                  <a:gd name="T0" fmla="*/ 113 w 113"/>
                  <a:gd name="T1" fmla="*/ 0 h 136"/>
                  <a:gd name="T2" fmla="*/ 0 w 113"/>
                  <a:gd name="T3" fmla="*/ 91 h 136"/>
                  <a:gd name="T4" fmla="*/ 0 w 113"/>
                  <a:gd name="T5" fmla="*/ 136 h 136"/>
                  <a:gd name="T6" fmla="*/ 113 w 113"/>
                  <a:gd name="T7" fmla="*/ 46 h 136"/>
                  <a:gd name="T8" fmla="*/ 113 w 113"/>
                  <a:gd name="T9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3" h="136">
                    <a:moveTo>
                      <a:pt x="113" y="0"/>
                    </a:moveTo>
                    <a:lnTo>
                      <a:pt x="0" y="91"/>
                    </a:lnTo>
                    <a:lnTo>
                      <a:pt x="0" y="136"/>
                    </a:lnTo>
                    <a:lnTo>
                      <a:pt x="113" y="46"/>
                    </a:lnTo>
                    <a:lnTo>
                      <a:pt x="113" y="0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9" name="Freeform 78"/>
              <p:cNvSpPr>
                <a:spLocks/>
              </p:cNvSpPr>
              <p:nvPr/>
            </p:nvSpPr>
            <p:spPr bwMode="auto">
              <a:xfrm flipH="1">
                <a:off x="2621" y="2432"/>
                <a:ext cx="113" cy="136"/>
              </a:xfrm>
              <a:custGeom>
                <a:avLst/>
                <a:gdLst>
                  <a:gd name="T0" fmla="*/ 113 w 113"/>
                  <a:gd name="T1" fmla="*/ 0 h 136"/>
                  <a:gd name="T2" fmla="*/ 0 w 113"/>
                  <a:gd name="T3" fmla="*/ 91 h 136"/>
                  <a:gd name="T4" fmla="*/ 0 w 113"/>
                  <a:gd name="T5" fmla="*/ 136 h 136"/>
                  <a:gd name="T6" fmla="*/ 113 w 113"/>
                  <a:gd name="T7" fmla="*/ 46 h 136"/>
                  <a:gd name="T8" fmla="*/ 113 w 113"/>
                  <a:gd name="T9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3" h="136">
                    <a:moveTo>
                      <a:pt x="113" y="0"/>
                    </a:moveTo>
                    <a:lnTo>
                      <a:pt x="0" y="91"/>
                    </a:lnTo>
                    <a:lnTo>
                      <a:pt x="0" y="136"/>
                    </a:lnTo>
                    <a:lnTo>
                      <a:pt x="113" y="46"/>
                    </a:lnTo>
                    <a:lnTo>
                      <a:pt x="113" y="0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0" name="Freeform 79"/>
              <p:cNvSpPr>
                <a:spLocks/>
              </p:cNvSpPr>
              <p:nvPr/>
            </p:nvSpPr>
            <p:spPr bwMode="auto">
              <a:xfrm>
                <a:off x="897" y="2432"/>
                <a:ext cx="136" cy="68"/>
              </a:xfrm>
              <a:custGeom>
                <a:avLst/>
                <a:gdLst>
                  <a:gd name="T0" fmla="*/ 136 w 136"/>
                  <a:gd name="T1" fmla="*/ 0 h 68"/>
                  <a:gd name="T2" fmla="*/ 91 w 136"/>
                  <a:gd name="T3" fmla="*/ 0 h 68"/>
                  <a:gd name="T4" fmla="*/ 0 w 136"/>
                  <a:gd name="T5" fmla="*/ 68 h 68"/>
                  <a:gd name="T6" fmla="*/ 46 w 136"/>
                  <a:gd name="T7" fmla="*/ 68 h 68"/>
                  <a:gd name="T8" fmla="*/ 136 w 136"/>
                  <a:gd name="T9" fmla="*/ 0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68">
                    <a:moveTo>
                      <a:pt x="136" y="0"/>
                    </a:moveTo>
                    <a:lnTo>
                      <a:pt x="91" y="0"/>
                    </a:lnTo>
                    <a:lnTo>
                      <a:pt x="0" y="68"/>
                    </a:lnTo>
                    <a:lnTo>
                      <a:pt x="46" y="68"/>
                    </a:lnTo>
                    <a:lnTo>
                      <a:pt x="136" y="0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1" name="Freeform 80"/>
              <p:cNvSpPr>
                <a:spLocks/>
              </p:cNvSpPr>
              <p:nvPr/>
            </p:nvSpPr>
            <p:spPr bwMode="auto">
              <a:xfrm flipH="1">
                <a:off x="2621" y="2432"/>
                <a:ext cx="136" cy="68"/>
              </a:xfrm>
              <a:custGeom>
                <a:avLst/>
                <a:gdLst>
                  <a:gd name="T0" fmla="*/ 136 w 136"/>
                  <a:gd name="T1" fmla="*/ 0 h 68"/>
                  <a:gd name="T2" fmla="*/ 91 w 136"/>
                  <a:gd name="T3" fmla="*/ 0 h 68"/>
                  <a:gd name="T4" fmla="*/ 0 w 136"/>
                  <a:gd name="T5" fmla="*/ 68 h 68"/>
                  <a:gd name="T6" fmla="*/ 46 w 136"/>
                  <a:gd name="T7" fmla="*/ 68 h 68"/>
                  <a:gd name="T8" fmla="*/ 136 w 136"/>
                  <a:gd name="T9" fmla="*/ 0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68">
                    <a:moveTo>
                      <a:pt x="136" y="0"/>
                    </a:moveTo>
                    <a:lnTo>
                      <a:pt x="91" y="0"/>
                    </a:lnTo>
                    <a:lnTo>
                      <a:pt x="0" y="68"/>
                    </a:lnTo>
                    <a:lnTo>
                      <a:pt x="46" y="68"/>
                    </a:lnTo>
                    <a:lnTo>
                      <a:pt x="136" y="0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2" name="Freeform 81"/>
              <p:cNvSpPr>
                <a:spLocks/>
              </p:cNvSpPr>
              <p:nvPr/>
            </p:nvSpPr>
            <p:spPr bwMode="auto">
              <a:xfrm flipH="1">
                <a:off x="2666" y="1842"/>
                <a:ext cx="136" cy="1180"/>
              </a:xfrm>
              <a:custGeom>
                <a:avLst/>
                <a:gdLst>
                  <a:gd name="T0" fmla="*/ 136 w 136"/>
                  <a:gd name="T1" fmla="*/ 0 h 1180"/>
                  <a:gd name="T2" fmla="*/ 45 w 136"/>
                  <a:gd name="T3" fmla="*/ 1180 h 1180"/>
                  <a:gd name="T4" fmla="*/ 0 w 136"/>
                  <a:gd name="T5" fmla="*/ 1180 h 1180"/>
                  <a:gd name="T6" fmla="*/ 91 w 136"/>
                  <a:gd name="T7" fmla="*/ 0 h 1180"/>
                  <a:gd name="T8" fmla="*/ 136 w 136"/>
                  <a:gd name="T9" fmla="*/ 0 h 11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1180">
                    <a:moveTo>
                      <a:pt x="136" y="0"/>
                    </a:moveTo>
                    <a:lnTo>
                      <a:pt x="45" y="1180"/>
                    </a:lnTo>
                    <a:lnTo>
                      <a:pt x="0" y="1180"/>
                    </a:lnTo>
                    <a:lnTo>
                      <a:pt x="91" y="0"/>
                    </a:lnTo>
                    <a:lnTo>
                      <a:pt x="136" y="0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3" name="Freeform 82"/>
              <p:cNvSpPr>
                <a:spLocks/>
              </p:cNvSpPr>
              <p:nvPr/>
            </p:nvSpPr>
            <p:spPr bwMode="auto">
              <a:xfrm flipH="1">
                <a:off x="2644" y="1888"/>
                <a:ext cx="114" cy="1134"/>
              </a:xfrm>
              <a:custGeom>
                <a:avLst/>
                <a:gdLst>
                  <a:gd name="T0" fmla="*/ 0 w 114"/>
                  <a:gd name="T1" fmla="*/ 1134 h 1134"/>
                  <a:gd name="T2" fmla="*/ 23 w 114"/>
                  <a:gd name="T3" fmla="*/ 1111 h 1134"/>
                  <a:gd name="T4" fmla="*/ 114 w 114"/>
                  <a:gd name="T5" fmla="*/ 0 h 1134"/>
                  <a:gd name="T6" fmla="*/ 91 w 114"/>
                  <a:gd name="T7" fmla="*/ 0 h 1134"/>
                  <a:gd name="T8" fmla="*/ 0 w 114"/>
                  <a:gd name="T9" fmla="*/ 1134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1134">
                    <a:moveTo>
                      <a:pt x="0" y="1134"/>
                    </a:moveTo>
                    <a:lnTo>
                      <a:pt x="23" y="1111"/>
                    </a:lnTo>
                    <a:lnTo>
                      <a:pt x="114" y="0"/>
                    </a:lnTo>
                    <a:lnTo>
                      <a:pt x="91" y="0"/>
                    </a:lnTo>
                    <a:lnTo>
                      <a:pt x="0" y="1134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4" name="Freeform 83"/>
              <p:cNvSpPr>
                <a:spLocks/>
              </p:cNvSpPr>
              <p:nvPr/>
            </p:nvSpPr>
            <p:spPr bwMode="auto">
              <a:xfrm>
                <a:off x="897" y="1888"/>
                <a:ext cx="114" cy="1134"/>
              </a:xfrm>
              <a:custGeom>
                <a:avLst/>
                <a:gdLst>
                  <a:gd name="T0" fmla="*/ 0 w 114"/>
                  <a:gd name="T1" fmla="*/ 1134 h 1134"/>
                  <a:gd name="T2" fmla="*/ 91 w 114"/>
                  <a:gd name="T3" fmla="*/ 0 h 1134"/>
                  <a:gd name="T4" fmla="*/ 114 w 114"/>
                  <a:gd name="T5" fmla="*/ 0 h 1134"/>
                  <a:gd name="T6" fmla="*/ 23 w 114"/>
                  <a:gd name="T7" fmla="*/ 1111 h 1134"/>
                  <a:gd name="T8" fmla="*/ 0 w 114"/>
                  <a:gd name="T9" fmla="*/ 1134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1134">
                    <a:moveTo>
                      <a:pt x="0" y="1134"/>
                    </a:moveTo>
                    <a:lnTo>
                      <a:pt x="91" y="0"/>
                    </a:lnTo>
                    <a:lnTo>
                      <a:pt x="114" y="0"/>
                    </a:lnTo>
                    <a:lnTo>
                      <a:pt x="23" y="1111"/>
                    </a:lnTo>
                    <a:lnTo>
                      <a:pt x="0" y="1134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5" name="Freeform 84"/>
              <p:cNvSpPr>
                <a:spLocks/>
              </p:cNvSpPr>
              <p:nvPr/>
            </p:nvSpPr>
            <p:spPr bwMode="auto">
              <a:xfrm>
                <a:off x="852" y="1888"/>
                <a:ext cx="136" cy="1134"/>
              </a:xfrm>
              <a:custGeom>
                <a:avLst/>
                <a:gdLst>
                  <a:gd name="T0" fmla="*/ 45 w 136"/>
                  <a:gd name="T1" fmla="*/ 1134 h 1134"/>
                  <a:gd name="T2" fmla="*/ 136 w 136"/>
                  <a:gd name="T3" fmla="*/ 0 h 1134"/>
                  <a:gd name="T4" fmla="*/ 91 w 136"/>
                  <a:gd name="T5" fmla="*/ 0 h 1134"/>
                  <a:gd name="T6" fmla="*/ 0 w 136"/>
                  <a:gd name="T7" fmla="*/ 1134 h 1134"/>
                  <a:gd name="T8" fmla="*/ 45 w 136"/>
                  <a:gd name="T9" fmla="*/ 1134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6" h="1134">
                    <a:moveTo>
                      <a:pt x="45" y="1134"/>
                    </a:moveTo>
                    <a:lnTo>
                      <a:pt x="136" y="0"/>
                    </a:lnTo>
                    <a:lnTo>
                      <a:pt x="91" y="0"/>
                    </a:lnTo>
                    <a:lnTo>
                      <a:pt x="0" y="1134"/>
                    </a:lnTo>
                    <a:lnTo>
                      <a:pt x="45" y="1134"/>
                    </a:lnTo>
                    <a:close/>
                  </a:path>
                </a:pathLst>
              </a:custGeom>
              <a:solidFill>
                <a:srgbClr val="FF99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6" name="Rectangle 85"/>
              <p:cNvSpPr>
                <a:spLocks noChangeArrowheads="1"/>
              </p:cNvSpPr>
              <p:nvPr/>
            </p:nvSpPr>
            <p:spPr bwMode="auto">
              <a:xfrm>
                <a:off x="920" y="2886"/>
                <a:ext cx="1814" cy="46"/>
              </a:xfrm>
              <a:prstGeom prst="rect">
                <a:avLst/>
              </a:prstGeom>
              <a:solidFill>
                <a:srgbClr val="FF9900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7" name="Rectangle 86"/>
              <p:cNvSpPr>
                <a:spLocks noChangeArrowheads="1"/>
              </p:cNvSpPr>
              <p:nvPr/>
            </p:nvSpPr>
            <p:spPr bwMode="auto">
              <a:xfrm>
                <a:off x="943" y="1842"/>
                <a:ext cx="1769" cy="45"/>
              </a:xfrm>
              <a:prstGeom prst="rect">
                <a:avLst/>
              </a:prstGeom>
              <a:solidFill>
                <a:srgbClr val="FF9900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sp>
        <p:nvSpPr>
          <p:cNvPr id="42" name="テキスト ボックス 41"/>
          <p:cNvSpPr txBox="1"/>
          <p:nvPr/>
        </p:nvSpPr>
        <p:spPr>
          <a:xfrm>
            <a:off x="1" y="387457"/>
            <a:ext cx="68580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algn="ctr">
              <a:defRPr sz="7200" b="1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5400" dirty="0"/>
              <a:t>ご迷惑</a:t>
            </a:r>
            <a:r>
              <a:rPr lang="ja-JP" altLang="en-US" sz="5400" dirty="0" smtClean="0"/>
              <a:t>を掛けます</a:t>
            </a:r>
            <a:r>
              <a:rPr lang="ja-JP" altLang="en-US" sz="5400" dirty="0"/>
              <a:t>が</a:t>
            </a:r>
            <a:r>
              <a:rPr lang="en-US" altLang="ja-JP" sz="5400" dirty="0"/>
              <a:t/>
            </a:r>
            <a:br>
              <a:rPr lang="en-US" altLang="ja-JP" sz="5400" dirty="0"/>
            </a:br>
            <a:r>
              <a:rPr lang="ja-JP" altLang="en-US" sz="5400" dirty="0"/>
              <a:t>ご協力</a:t>
            </a:r>
            <a:r>
              <a:rPr lang="ja-JP" altLang="en-US" sz="5400" dirty="0" smtClean="0"/>
              <a:t>よろしく</a:t>
            </a:r>
            <a:endParaRPr lang="en-US" altLang="ja-JP" sz="5400" dirty="0" smtClean="0"/>
          </a:p>
          <a:p>
            <a:r>
              <a:rPr lang="ja-JP" altLang="en-US" sz="5400" dirty="0" smtClean="0"/>
              <a:t>お願い</a:t>
            </a:r>
            <a:r>
              <a:rPr lang="ja-JP" altLang="en-US" sz="5400" dirty="0"/>
              <a:t>します</a:t>
            </a: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5945" y="6613594"/>
            <a:ext cx="6852055" cy="309315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工事中の為</a:t>
            </a:r>
            <a: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8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立入禁止</a:t>
            </a:r>
            <a:endParaRPr kumimoji="1" lang="ja-JP" altLang="en-US" sz="115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49224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pop176_工事中の為立ち入り禁止</dc:title>
  <dc:subject>pop176_工事中の為立ち入り禁止</dc:subject>
  <dc:creator>http://www.digipot.net</dc:creator>
  <cp:lastModifiedBy/>
  <cp:revision>1</cp:revision>
  <dcterms:created xsi:type="dcterms:W3CDTF">2014-02-18T08:07:53Z</dcterms:created>
  <dcterms:modified xsi:type="dcterms:W3CDTF">2014-02-18T08:07:55Z</dcterms:modified>
  <cp:version>1</cp:version>
</cp:coreProperties>
</file>

<file path=docProps/thumbnail.jpeg>
</file>