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9" r:id="rId3"/>
    <p:sldId id="284" r:id="rId4"/>
    <p:sldId id="285" r:id="rId5"/>
    <p:sldId id="268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3158" y="-12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12542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endParaRPr lang="en-US" altLang="ja-JP" sz="14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</a:t>
            </a:r>
            <a:r>
              <a:rPr kumimoji="1" lang="ja-JP" altLang="en-US" sz="18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</a:p>
        </p:txBody>
      </p:sp>
    </p:spTree>
    <p:extLst>
      <p:ext uri="{BB962C8B-B14F-4D97-AF65-F5344CB8AC3E}">
        <p14:creationId xmlns:p14="http://schemas.microsoft.com/office/powerpoint/2010/main" val="1904341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/>
          <p:cNvGrpSpPr/>
          <p:nvPr/>
        </p:nvGrpSpPr>
        <p:grpSpPr>
          <a:xfrm>
            <a:off x="2187957" y="404812"/>
            <a:ext cx="5473944" cy="6234311"/>
            <a:chOff x="4248912" y="404813"/>
            <a:chExt cx="3477732" cy="3960812"/>
          </a:xfrm>
        </p:grpSpPr>
        <p:grpSp>
          <p:nvGrpSpPr>
            <p:cNvPr id="41" name="Group 104"/>
            <p:cNvGrpSpPr>
              <a:grpSpLocks/>
            </p:cNvGrpSpPr>
            <p:nvPr/>
          </p:nvGrpSpPr>
          <p:grpSpPr bwMode="auto">
            <a:xfrm rot="2700000" flipH="1">
              <a:off x="4773580" y="1874499"/>
              <a:ext cx="608013" cy="1657350"/>
              <a:chOff x="2465" y="1260"/>
              <a:chExt cx="483" cy="1318"/>
            </a:xfrm>
          </p:grpSpPr>
          <p:grpSp>
            <p:nvGrpSpPr>
              <p:cNvPr id="81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6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7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8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89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0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1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2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2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4 w 21600"/>
                  <a:gd name="T1" fmla="*/ 9 h 21600"/>
                  <a:gd name="T2" fmla="*/ 2 w 21600"/>
                  <a:gd name="T3" fmla="*/ 19 h 21600"/>
                  <a:gd name="T4" fmla="*/ 1 w 21600"/>
                  <a:gd name="T5" fmla="*/ 9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42" name="Oval 29"/>
            <p:cNvSpPr>
              <a:spLocks noChangeArrowheads="1"/>
            </p:cNvSpPr>
            <p:nvPr/>
          </p:nvSpPr>
          <p:spPr bwMode="auto">
            <a:xfrm>
              <a:off x="6383338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" name="Oval 25"/>
            <p:cNvSpPr>
              <a:spLocks noChangeArrowheads="1"/>
            </p:cNvSpPr>
            <p:nvPr/>
          </p:nvSpPr>
          <p:spPr bwMode="auto">
            <a:xfrm>
              <a:off x="5230813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5518150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Rectangle 12"/>
            <p:cNvSpPr>
              <a:spLocks noChangeArrowheads="1"/>
            </p:cNvSpPr>
            <p:nvPr/>
          </p:nvSpPr>
          <p:spPr bwMode="auto">
            <a:xfrm>
              <a:off x="6094413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AutoShape 7"/>
            <p:cNvSpPr>
              <a:spLocks noChangeArrowheads="1"/>
            </p:cNvSpPr>
            <p:nvPr/>
          </p:nvSpPr>
          <p:spPr bwMode="auto">
            <a:xfrm rot="16200000">
              <a:off x="5626100" y="2528888"/>
              <a:ext cx="792163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AutoShape 6"/>
            <p:cNvSpPr>
              <a:spLocks noChangeArrowheads="1"/>
            </p:cNvSpPr>
            <p:nvPr/>
          </p:nvSpPr>
          <p:spPr bwMode="auto">
            <a:xfrm rot="5400000">
              <a:off x="5373688" y="1557338"/>
              <a:ext cx="1296987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Oval 5"/>
            <p:cNvSpPr>
              <a:spLocks noChangeArrowheads="1"/>
            </p:cNvSpPr>
            <p:nvPr/>
          </p:nvSpPr>
          <p:spPr bwMode="auto">
            <a:xfrm>
              <a:off x="5373688" y="620713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Oval 8"/>
            <p:cNvSpPr>
              <a:spLocks noChangeArrowheads="1"/>
            </p:cNvSpPr>
            <p:nvPr/>
          </p:nvSpPr>
          <p:spPr bwMode="auto">
            <a:xfrm>
              <a:off x="5157788" y="2871788"/>
              <a:ext cx="1728787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AutoShape 9"/>
            <p:cNvSpPr>
              <a:spLocks noChangeArrowheads="1"/>
            </p:cNvSpPr>
            <p:nvPr/>
          </p:nvSpPr>
          <p:spPr bwMode="auto">
            <a:xfrm>
              <a:off x="5807075" y="2852738"/>
              <a:ext cx="431800" cy="360362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AutoShape 10"/>
            <p:cNvSpPr>
              <a:spLocks noChangeArrowheads="1"/>
            </p:cNvSpPr>
            <p:nvPr/>
          </p:nvSpPr>
          <p:spPr bwMode="auto">
            <a:xfrm>
              <a:off x="5870575" y="2908300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Rectangle 13"/>
            <p:cNvSpPr>
              <a:spLocks noChangeArrowheads="1"/>
            </p:cNvSpPr>
            <p:nvPr/>
          </p:nvSpPr>
          <p:spPr bwMode="auto">
            <a:xfrm>
              <a:off x="5518150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auto">
            <a:xfrm>
              <a:off x="6094413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AutoShape 15"/>
            <p:cNvSpPr>
              <a:spLocks noChangeArrowheads="1"/>
            </p:cNvSpPr>
            <p:nvPr/>
          </p:nvSpPr>
          <p:spPr bwMode="auto">
            <a:xfrm>
              <a:off x="5157788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AutoShape 16"/>
            <p:cNvSpPr>
              <a:spLocks noChangeArrowheads="1"/>
            </p:cNvSpPr>
            <p:nvPr/>
          </p:nvSpPr>
          <p:spPr bwMode="auto">
            <a:xfrm>
              <a:off x="6094413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Oval 17"/>
            <p:cNvSpPr>
              <a:spLocks noChangeArrowheads="1"/>
            </p:cNvSpPr>
            <p:nvPr/>
          </p:nvSpPr>
          <p:spPr bwMode="auto">
            <a:xfrm>
              <a:off x="5949950" y="19891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Oval 18"/>
            <p:cNvSpPr>
              <a:spLocks noChangeArrowheads="1"/>
            </p:cNvSpPr>
            <p:nvPr/>
          </p:nvSpPr>
          <p:spPr bwMode="auto">
            <a:xfrm>
              <a:off x="5949950" y="22050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Oval 19"/>
            <p:cNvSpPr>
              <a:spLocks noChangeArrowheads="1"/>
            </p:cNvSpPr>
            <p:nvPr/>
          </p:nvSpPr>
          <p:spPr bwMode="auto">
            <a:xfrm>
              <a:off x="5949950" y="24209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AutoShape 20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AutoShape 21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Rectangle 22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Rectangle 23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24"/>
            <p:cNvSpPr>
              <a:spLocks noChangeArrowheads="1"/>
            </p:cNvSpPr>
            <p:nvPr/>
          </p:nvSpPr>
          <p:spPr bwMode="auto">
            <a:xfrm>
              <a:off x="5949950" y="26368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26"/>
            <p:cNvSpPr>
              <a:spLocks noChangeArrowheads="1"/>
            </p:cNvSpPr>
            <p:nvPr/>
          </p:nvSpPr>
          <p:spPr bwMode="auto">
            <a:xfrm>
              <a:off x="5446713" y="620713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119"/>
            <p:cNvSpPr>
              <a:spLocks noChangeArrowheads="1"/>
            </p:cNvSpPr>
            <p:nvPr/>
          </p:nvSpPr>
          <p:spPr bwMode="auto">
            <a:xfrm>
              <a:off x="5878513" y="1341438"/>
              <a:ext cx="287337" cy="360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AutoShape 120"/>
            <p:cNvSpPr>
              <a:spLocks noChangeArrowheads="1"/>
            </p:cNvSpPr>
            <p:nvPr/>
          </p:nvSpPr>
          <p:spPr bwMode="auto">
            <a:xfrm>
              <a:off x="5807075" y="1748524"/>
              <a:ext cx="431800" cy="288925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7" name="グループ化 66"/>
            <p:cNvGrpSpPr/>
            <p:nvPr/>
          </p:nvGrpSpPr>
          <p:grpSpPr>
            <a:xfrm flipH="1">
              <a:off x="6046505" y="1356216"/>
              <a:ext cx="1680139" cy="1514218"/>
              <a:chOff x="2492133" y="4690528"/>
              <a:chExt cx="1307761" cy="1178615"/>
            </a:xfrm>
          </p:grpSpPr>
          <p:sp>
            <p:nvSpPr>
              <p:cNvPr id="75" name="角丸四角形 74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角丸四角形 75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8" name="円/楕円 67"/>
            <p:cNvSpPr/>
            <p:nvPr/>
          </p:nvSpPr>
          <p:spPr bwMode="auto">
            <a:xfrm>
              <a:off x="5511327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円/楕円 68"/>
            <p:cNvSpPr/>
            <p:nvPr/>
          </p:nvSpPr>
          <p:spPr bwMode="auto">
            <a:xfrm>
              <a:off x="6137755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AutoShape 27"/>
            <p:cNvSpPr>
              <a:spLocks noChangeArrowheads="1"/>
            </p:cNvSpPr>
            <p:nvPr/>
          </p:nvSpPr>
          <p:spPr bwMode="auto">
            <a:xfrm rot="5400000">
              <a:off x="5661025" y="117476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28"/>
            <p:cNvSpPr>
              <a:spLocks noChangeArrowheads="1"/>
            </p:cNvSpPr>
            <p:nvPr/>
          </p:nvSpPr>
          <p:spPr bwMode="auto">
            <a:xfrm rot="5400000">
              <a:off x="5948363" y="300037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AutoShape 35"/>
            <p:cNvSpPr>
              <a:spLocks noChangeArrowheads="1"/>
            </p:cNvSpPr>
            <p:nvPr/>
          </p:nvSpPr>
          <p:spPr bwMode="auto">
            <a:xfrm>
              <a:off x="5878513" y="646113"/>
              <a:ext cx="287337" cy="28733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621086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円/楕円 73"/>
            <p:cNvSpPr/>
            <p:nvPr/>
          </p:nvSpPr>
          <p:spPr bwMode="auto">
            <a:xfrm>
              <a:off x="559618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78650"/>
            <a:ext cx="9900055" cy="18928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7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Group 53"/>
          <p:cNvGrpSpPr>
            <a:grpSpLocks/>
          </p:cNvGrpSpPr>
          <p:nvPr/>
        </p:nvGrpSpPr>
        <p:grpSpPr bwMode="auto">
          <a:xfrm>
            <a:off x="2893924" y="2118147"/>
            <a:ext cx="4124096" cy="2496956"/>
            <a:chOff x="3256" y="2137"/>
            <a:chExt cx="1951" cy="1180"/>
          </a:xfrm>
        </p:grpSpPr>
        <p:grpSp>
          <p:nvGrpSpPr>
            <p:cNvPr id="5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1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7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3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5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4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38" name="テキスト ボックス 37"/>
          <p:cNvSpPr txBox="1"/>
          <p:nvPr/>
        </p:nvSpPr>
        <p:spPr>
          <a:xfrm>
            <a:off x="-14565" y="4692767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0573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78650"/>
            <a:ext cx="9900055" cy="18928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17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 rot="20664701">
            <a:off x="2310185" y="1786730"/>
            <a:ext cx="3274385" cy="3374230"/>
            <a:chOff x="-1827415" y="2900605"/>
            <a:chExt cx="2493725" cy="2569765"/>
          </a:xfrm>
        </p:grpSpPr>
        <p:sp>
          <p:nvSpPr>
            <p:cNvPr id="41" name="Oval 29"/>
            <p:cNvSpPr>
              <a:spLocks noChangeArrowheads="1"/>
            </p:cNvSpPr>
            <p:nvPr/>
          </p:nvSpPr>
          <p:spPr bwMode="auto">
            <a:xfrm>
              <a:off x="-13342" y="4035024"/>
              <a:ext cx="679652" cy="67965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Oval 25"/>
            <p:cNvSpPr>
              <a:spLocks noChangeArrowheads="1"/>
            </p:cNvSpPr>
            <p:nvPr/>
          </p:nvSpPr>
          <p:spPr bwMode="auto">
            <a:xfrm>
              <a:off x="-1827415" y="4035024"/>
              <a:ext cx="679652" cy="67965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-1602530" y="3240430"/>
              <a:ext cx="2043955" cy="204395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Oval 26"/>
            <p:cNvSpPr>
              <a:spLocks noChangeArrowheads="1"/>
            </p:cNvSpPr>
            <p:nvPr/>
          </p:nvSpPr>
          <p:spPr bwMode="auto">
            <a:xfrm>
              <a:off x="-1487588" y="3240430"/>
              <a:ext cx="1814072" cy="204395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-807936" y="4374850"/>
              <a:ext cx="452268" cy="56720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AutoShape 120"/>
            <p:cNvSpPr>
              <a:spLocks noChangeArrowheads="1"/>
            </p:cNvSpPr>
            <p:nvPr/>
          </p:nvSpPr>
          <p:spPr bwMode="auto">
            <a:xfrm>
              <a:off x="-920379" y="5015603"/>
              <a:ext cx="679652" cy="454767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円/楕円 66"/>
            <p:cNvSpPr/>
            <p:nvPr/>
          </p:nvSpPr>
          <p:spPr bwMode="auto">
            <a:xfrm>
              <a:off x="-1385886" y="3922579"/>
              <a:ext cx="619937" cy="6199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円/楕円 67"/>
            <p:cNvSpPr/>
            <p:nvPr/>
          </p:nvSpPr>
          <p:spPr bwMode="auto">
            <a:xfrm>
              <a:off x="-399889" y="3922579"/>
              <a:ext cx="619937" cy="61993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AutoShape 27"/>
            <p:cNvSpPr>
              <a:spLocks noChangeArrowheads="1"/>
            </p:cNvSpPr>
            <p:nvPr/>
          </p:nvSpPr>
          <p:spPr bwMode="auto">
            <a:xfrm rot="5400000">
              <a:off x="-1150262" y="2448336"/>
              <a:ext cx="1134420" cy="2038957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AutoShape 28"/>
            <p:cNvSpPr>
              <a:spLocks noChangeArrowheads="1"/>
            </p:cNvSpPr>
            <p:nvPr/>
          </p:nvSpPr>
          <p:spPr bwMode="auto">
            <a:xfrm rot="5400000">
              <a:off x="-697992" y="2735687"/>
              <a:ext cx="229882" cy="237378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35"/>
            <p:cNvSpPr>
              <a:spLocks noChangeArrowheads="1"/>
            </p:cNvSpPr>
            <p:nvPr/>
          </p:nvSpPr>
          <p:spPr bwMode="auto">
            <a:xfrm>
              <a:off x="-807936" y="3280410"/>
              <a:ext cx="452268" cy="452268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円/楕円 71"/>
            <p:cNvSpPr/>
            <p:nvPr/>
          </p:nvSpPr>
          <p:spPr bwMode="auto">
            <a:xfrm>
              <a:off x="-284818" y="4057458"/>
              <a:ext cx="352809" cy="35280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円/楕円 72"/>
            <p:cNvSpPr/>
            <p:nvPr/>
          </p:nvSpPr>
          <p:spPr bwMode="auto">
            <a:xfrm>
              <a:off x="-1252323" y="4057458"/>
              <a:ext cx="352809" cy="35280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 rot="526995">
            <a:off x="4797509" y="1600623"/>
            <a:ext cx="3748080" cy="3377940"/>
            <a:chOff x="4666081" y="2168961"/>
            <a:chExt cx="3239691" cy="2919757"/>
          </a:xfrm>
        </p:grpSpPr>
        <p:grpSp>
          <p:nvGrpSpPr>
            <p:cNvPr id="92" name="グループ化 91"/>
            <p:cNvGrpSpPr/>
            <p:nvPr/>
          </p:nvGrpSpPr>
          <p:grpSpPr>
            <a:xfrm flipH="1">
              <a:off x="4666081" y="2168961"/>
              <a:ext cx="3239691" cy="2919757"/>
              <a:chOff x="2492133" y="4690528"/>
              <a:chExt cx="1307761" cy="1178615"/>
            </a:xfrm>
            <a:solidFill>
              <a:schemeClr val="tx1"/>
            </a:solidFill>
          </p:grpSpPr>
          <p:sp>
            <p:nvSpPr>
              <p:cNvPr id="93" name="角丸四角形 92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角丸四角形 96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" name="角丸四角形 97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grpFill/>
              <a:ln w="571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9" name="グループ化 98"/>
            <p:cNvGrpSpPr/>
            <p:nvPr/>
          </p:nvGrpSpPr>
          <p:grpSpPr>
            <a:xfrm flipH="1">
              <a:off x="4666081" y="2168961"/>
              <a:ext cx="3239691" cy="2919757"/>
              <a:chOff x="2492133" y="4690528"/>
              <a:chExt cx="1307761" cy="1178615"/>
            </a:xfrm>
          </p:grpSpPr>
          <p:sp>
            <p:nvSpPr>
              <p:cNvPr id="100" name="角丸四角形 99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1" name="角丸四角形 100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角丸四角形 101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角丸四角形 102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角丸四角形 103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角丸四角形 104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06" name="テキスト ボックス 105"/>
          <p:cNvSpPr txBox="1"/>
          <p:nvPr/>
        </p:nvSpPr>
        <p:spPr>
          <a:xfrm>
            <a:off x="-14565" y="4692767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6606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87604" y="1988840"/>
            <a:ext cx="3851832" cy="4386877"/>
            <a:chOff x="4248912" y="404813"/>
            <a:chExt cx="3477732" cy="3960812"/>
          </a:xfrm>
        </p:grpSpPr>
        <p:grpSp>
          <p:nvGrpSpPr>
            <p:cNvPr id="5" name="Group 104"/>
            <p:cNvGrpSpPr>
              <a:grpSpLocks/>
            </p:cNvGrpSpPr>
            <p:nvPr/>
          </p:nvGrpSpPr>
          <p:grpSpPr bwMode="auto">
            <a:xfrm rot="2700000" flipH="1">
              <a:off x="4773580" y="1874499"/>
              <a:ext cx="608013" cy="1657350"/>
              <a:chOff x="2465" y="1260"/>
              <a:chExt cx="483" cy="1318"/>
            </a:xfrm>
          </p:grpSpPr>
          <p:grpSp>
            <p:nvGrpSpPr>
              <p:cNvPr id="45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50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52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53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4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5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56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46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4 w 21600"/>
                  <a:gd name="T1" fmla="*/ 9 h 21600"/>
                  <a:gd name="T2" fmla="*/ 2 w 21600"/>
                  <a:gd name="T3" fmla="*/ 19 h 21600"/>
                  <a:gd name="T4" fmla="*/ 1 w 21600"/>
                  <a:gd name="T5" fmla="*/ 9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8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9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6" name="Oval 29"/>
            <p:cNvSpPr>
              <a:spLocks noChangeArrowheads="1"/>
            </p:cNvSpPr>
            <p:nvPr/>
          </p:nvSpPr>
          <p:spPr bwMode="auto">
            <a:xfrm>
              <a:off x="6383338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" name="Oval 25"/>
            <p:cNvSpPr>
              <a:spLocks noChangeArrowheads="1"/>
            </p:cNvSpPr>
            <p:nvPr/>
          </p:nvSpPr>
          <p:spPr bwMode="auto">
            <a:xfrm>
              <a:off x="5230813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5518150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094413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rot="16200000">
              <a:off x="5626100" y="2528888"/>
              <a:ext cx="792163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 rot="5400000">
              <a:off x="5373688" y="1557338"/>
              <a:ext cx="1296987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5373688" y="620713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5157788" y="2871788"/>
              <a:ext cx="1728787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4" name="AutoShape 9"/>
            <p:cNvSpPr>
              <a:spLocks noChangeArrowheads="1"/>
            </p:cNvSpPr>
            <p:nvPr/>
          </p:nvSpPr>
          <p:spPr bwMode="auto">
            <a:xfrm>
              <a:off x="5807075" y="2852738"/>
              <a:ext cx="431800" cy="360362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" name="AutoShape 10"/>
            <p:cNvSpPr>
              <a:spLocks noChangeArrowheads="1"/>
            </p:cNvSpPr>
            <p:nvPr/>
          </p:nvSpPr>
          <p:spPr bwMode="auto">
            <a:xfrm>
              <a:off x="5870575" y="2908300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5518150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094413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>
              <a:off x="5157788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6094413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5949950" y="19891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5949950" y="22050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5949950" y="24209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3" name="AutoShape 20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4" name="AutoShape 21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7" name="Oval 24"/>
            <p:cNvSpPr>
              <a:spLocks noChangeArrowheads="1"/>
            </p:cNvSpPr>
            <p:nvPr/>
          </p:nvSpPr>
          <p:spPr bwMode="auto">
            <a:xfrm>
              <a:off x="5949950" y="26368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5446713" y="620713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29" name="Oval 119"/>
            <p:cNvSpPr>
              <a:spLocks noChangeArrowheads="1"/>
            </p:cNvSpPr>
            <p:nvPr/>
          </p:nvSpPr>
          <p:spPr bwMode="auto">
            <a:xfrm>
              <a:off x="5878513" y="1341438"/>
              <a:ext cx="287337" cy="360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0" name="AutoShape 120"/>
            <p:cNvSpPr>
              <a:spLocks noChangeArrowheads="1"/>
            </p:cNvSpPr>
            <p:nvPr/>
          </p:nvSpPr>
          <p:spPr bwMode="auto">
            <a:xfrm>
              <a:off x="5807075" y="1748524"/>
              <a:ext cx="431800" cy="288925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 flipH="1">
              <a:off x="6046505" y="1356216"/>
              <a:ext cx="1680139" cy="1514218"/>
              <a:chOff x="2492133" y="4690528"/>
              <a:chExt cx="1307761" cy="1178615"/>
            </a:xfrm>
          </p:grpSpPr>
          <p:sp>
            <p:nvSpPr>
              <p:cNvPr id="39" name="角丸四角形 38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角丸四角形 40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角丸四角形 41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円/楕円 31"/>
            <p:cNvSpPr/>
            <p:nvPr/>
          </p:nvSpPr>
          <p:spPr bwMode="auto">
            <a:xfrm>
              <a:off x="5511327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6137755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AutoShape 27"/>
            <p:cNvSpPr>
              <a:spLocks noChangeArrowheads="1"/>
            </p:cNvSpPr>
            <p:nvPr/>
          </p:nvSpPr>
          <p:spPr bwMode="auto">
            <a:xfrm rot="5400000">
              <a:off x="5661025" y="117476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AutoShape 28"/>
            <p:cNvSpPr>
              <a:spLocks noChangeArrowheads="1"/>
            </p:cNvSpPr>
            <p:nvPr/>
          </p:nvSpPr>
          <p:spPr bwMode="auto">
            <a:xfrm rot="5400000">
              <a:off x="5948363" y="300037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AutoShape 35"/>
            <p:cNvSpPr>
              <a:spLocks noChangeArrowheads="1"/>
            </p:cNvSpPr>
            <p:nvPr/>
          </p:nvSpPr>
          <p:spPr bwMode="auto">
            <a:xfrm>
              <a:off x="5878513" y="646113"/>
              <a:ext cx="287337" cy="28733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621086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59618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3438797" y="2326991"/>
            <a:ext cx="5834682" cy="3802249"/>
            <a:chOff x="3438797" y="2374907"/>
            <a:chExt cx="5834682" cy="4017740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3438797" y="2374907"/>
              <a:ext cx="5834682" cy="4013083"/>
              <a:chOff x="3438797" y="2374907"/>
              <a:chExt cx="5834682" cy="401308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62" name="角丸四角形 61"/>
              <p:cNvSpPr/>
              <p:nvPr/>
            </p:nvSpPr>
            <p:spPr>
              <a:xfrm>
                <a:off x="4097904" y="2374907"/>
                <a:ext cx="5175575" cy="4013083"/>
              </a:xfrm>
              <a:prstGeom prst="roundRect">
                <a:avLst>
                  <a:gd name="adj" fmla="val 9845"/>
                </a:avLst>
              </a:prstGeom>
              <a:grpFill/>
              <a:ln w="1270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二等辺三角形 62"/>
              <p:cNvSpPr/>
              <p:nvPr/>
            </p:nvSpPr>
            <p:spPr>
              <a:xfrm rot="16200000">
                <a:off x="3585829" y="2750924"/>
                <a:ext cx="754123" cy="1048187"/>
              </a:xfrm>
              <a:prstGeom prst="triangle">
                <a:avLst/>
              </a:prstGeom>
              <a:grpFill/>
              <a:ln w="1270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3438797" y="2379564"/>
              <a:ext cx="5834682" cy="4013083"/>
              <a:chOff x="3438797" y="2374907"/>
              <a:chExt cx="5834682" cy="4013083"/>
            </a:xfrm>
            <a:solidFill>
              <a:schemeClr val="bg1"/>
            </a:solidFill>
          </p:grpSpPr>
          <p:sp>
            <p:nvSpPr>
              <p:cNvPr id="60" name="角丸四角形 59"/>
              <p:cNvSpPr/>
              <p:nvPr/>
            </p:nvSpPr>
            <p:spPr>
              <a:xfrm>
                <a:off x="4097904" y="2374907"/>
                <a:ext cx="5175575" cy="4013083"/>
              </a:xfrm>
              <a:prstGeom prst="roundRect">
                <a:avLst>
                  <a:gd name="adj" fmla="val 9845"/>
                </a:avLst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二等辺三角形 60"/>
              <p:cNvSpPr/>
              <p:nvPr/>
            </p:nvSpPr>
            <p:spPr>
              <a:xfrm rot="16200000">
                <a:off x="3585829" y="2750924"/>
                <a:ext cx="754123" cy="1048187"/>
              </a:xfrm>
              <a:prstGeom prst="triangle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64" name="テキスト ボックス 63"/>
          <p:cNvSpPr txBox="1"/>
          <p:nvPr/>
        </p:nvSpPr>
        <p:spPr>
          <a:xfrm>
            <a:off x="4097905" y="2400509"/>
            <a:ext cx="5175575" cy="35394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6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ご迷惑を</a:t>
            </a:r>
            <a:endParaRPr kumimoji="1" lang="en-US" altLang="ja-JP" sz="5600" b="1" spc="50" dirty="0" smtClean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6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掛けますが</a:t>
            </a:r>
            <a:endParaRPr kumimoji="1" lang="en-US" altLang="ja-JP" sz="5600" b="1" spc="50" dirty="0" smtClean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6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しばらく</a:t>
            </a:r>
            <a:endParaRPr kumimoji="1" lang="en-US" altLang="ja-JP" sz="5600" b="1" spc="50" dirty="0" smtClean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6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お待ちください</a:t>
            </a:r>
            <a:endParaRPr kumimoji="1" lang="ja-JP" altLang="en-US" sz="5600" b="1" spc="50" dirty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45" y="423247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/>
          <p:cNvSpPr txBox="1"/>
          <p:nvPr/>
        </p:nvSpPr>
        <p:spPr>
          <a:xfrm>
            <a:off x="5945" y="527420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62407" y="278650"/>
            <a:ext cx="91871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72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ご迷惑をお掛けしますが</a:t>
            </a:r>
            <a:r>
              <a:rPr lang="en-US" altLang="ja-JP" sz="5400" dirty="0"/>
              <a:t/>
            </a:r>
            <a:br>
              <a:rPr lang="en-US" altLang="ja-JP" sz="5400" dirty="0"/>
            </a:br>
            <a:r>
              <a:rPr lang="ja-JP" altLang="en-US" sz="5400" dirty="0"/>
              <a:t>ご協力よろしくお願いします</a:t>
            </a:r>
          </a:p>
        </p:txBody>
      </p:sp>
      <p:grpSp>
        <p:nvGrpSpPr>
          <p:cNvPr id="67" name="Group 53"/>
          <p:cNvGrpSpPr>
            <a:grpSpLocks/>
          </p:cNvGrpSpPr>
          <p:nvPr/>
        </p:nvGrpSpPr>
        <p:grpSpPr bwMode="auto">
          <a:xfrm>
            <a:off x="2893924" y="2408047"/>
            <a:ext cx="4124096" cy="2496956"/>
            <a:chOff x="3256" y="2137"/>
            <a:chExt cx="1951" cy="1180"/>
          </a:xfrm>
        </p:grpSpPr>
        <p:grpSp>
          <p:nvGrpSpPr>
            <p:cNvPr id="6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94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8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9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7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6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8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0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1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2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7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77275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pop176_工事中の為立ち入り禁止</dc:title>
  <dc:subject>pop176_工事中の為立ち入り禁止</dc:subject>
  <dc:creator>http://www.digipot.net</dc:creator>
  <cp:lastModifiedBy/>
  <cp:revision>1</cp:revision>
  <dcterms:created xsi:type="dcterms:W3CDTF">2014-02-18T08:07:16Z</dcterms:created>
  <dcterms:modified xsi:type="dcterms:W3CDTF">2014-02-18T08:07:19Z</dcterms:modified>
  <cp:version>1</cp:version>
</cp:coreProperties>
</file>