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5" r:id="rId3"/>
    <p:sldId id="270" r:id="rId4"/>
    <p:sldId id="278" r:id="rId5"/>
    <p:sldId id="280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25" d="100"/>
          <a:sy n="25" d="100"/>
        </p:scale>
        <p:origin x="-3658" y="-1157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808820" y="1757645"/>
            <a:ext cx="3100849" cy="6190156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工事中</a:t>
            </a:r>
            <a:endParaRPr lang="ja-JP" altLang="en-US" sz="15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358770" y="490518"/>
            <a:ext cx="3370153" cy="8883201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2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工事中</a:t>
            </a:r>
            <a:endParaRPr lang="ja-JP" altLang="en-US" sz="2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043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53"/>
          <p:cNvGrpSpPr>
            <a:grpSpLocks/>
          </p:cNvGrpSpPr>
          <p:nvPr/>
        </p:nvGrpSpPr>
        <p:grpSpPr bwMode="auto">
          <a:xfrm>
            <a:off x="716942" y="3369918"/>
            <a:ext cx="5224744" cy="3163349"/>
            <a:chOff x="3256" y="2137"/>
            <a:chExt cx="1951" cy="1180"/>
          </a:xfrm>
        </p:grpSpPr>
        <p:grpSp>
          <p:nvGrpSpPr>
            <p:cNvPr id="8" name="Group 54"/>
            <p:cNvGrpSpPr>
              <a:grpSpLocks/>
            </p:cNvGrpSpPr>
            <p:nvPr/>
          </p:nvGrpSpPr>
          <p:grpSpPr bwMode="auto">
            <a:xfrm>
              <a:off x="3256" y="2137"/>
              <a:ext cx="1951" cy="1179"/>
              <a:chOff x="3256" y="2115"/>
              <a:chExt cx="1951" cy="1179"/>
            </a:xfrm>
          </p:grpSpPr>
          <p:sp>
            <p:nvSpPr>
              <p:cNvPr id="34" name="Freeform 55"/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" name="Freeform 56"/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Freeform 57"/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58"/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Freeform 59"/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" name="Rectangle 60"/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" name="Rectangle 61"/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" name="Group 62"/>
            <p:cNvGrpSpPr>
              <a:grpSpLocks/>
            </p:cNvGrpSpPr>
            <p:nvPr/>
          </p:nvGrpSpPr>
          <p:grpSpPr bwMode="auto">
            <a:xfrm>
              <a:off x="3256" y="2137"/>
              <a:ext cx="1950" cy="1180"/>
              <a:chOff x="852" y="1842"/>
              <a:chExt cx="1950" cy="1180"/>
            </a:xfrm>
          </p:grpSpPr>
          <p:sp>
            <p:nvSpPr>
              <p:cNvPr id="10" name="Freeform 63"/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Freeform 64"/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Freeform 65"/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" name="Rectangle 66"/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Rectangle 67"/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Freeform 68"/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6" name="Group 69"/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28" name="Rectangle 70"/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Freeform 71"/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" name="Freeform 72"/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" name="Freeform 73"/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" name="Freeform 74"/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" name="Freeform 75"/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7" name="Rectangle 76"/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Freeform 77"/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" name="Freeform 78"/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" name="Freeform 79"/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" name="Freeform 80"/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Freeform 81"/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Freeform 82"/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Freeform 83"/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" name="Freeform 84"/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" name="Rectangle 85"/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Rectangle 86"/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53"/>
          <p:cNvGrpSpPr>
            <a:grpSpLocks/>
          </p:cNvGrpSpPr>
          <p:nvPr/>
        </p:nvGrpSpPr>
        <p:grpSpPr bwMode="auto">
          <a:xfrm>
            <a:off x="716942" y="4689933"/>
            <a:ext cx="5224744" cy="3163349"/>
            <a:chOff x="3256" y="2137"/>
            <a:chExt cx="1951" cy="1180"/>
          </a:xfrm>
        </p:grpSpPr>
        <p:grpSp>
          <p:nvGrpSpPr>
            <p:cNvPr id="8" name="Group 54"/>
            <p:cNvGrpSpPr>
              <a:grpSpLocks/>
            </p:cNvGrpSpPr>
            <p:nvPr/>
          </p:nvGrpSpPr>
          <p:grpSpPr bwMode="auto">
            <a:xfrm>
              <a:off x="3256" y="2137"/>
              <a:ext cx="1951" cy="1179"/>
              <a:chOff x="3256" y="2115"/>
              <a:chExt cx="1951" cy="1179"/>
            </a:xfrm>
          </p:grpSpPr>
          <p:sp>
            <p:nvSpPr>
              <p:cNvPr id="34" name="Freeform 55"/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" name="Freeform 56"/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Freeform 57"/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58"/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Freeform 59"/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" name="Rectangle 60"/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" name="Rectangle 61"/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" name="Group 62"/>
            <p:cNvGrpSpPr>
              <a:grpSpLocks/>
            </p:cNvGrpSpPr>
            <p:nvPr/>
          </p:nvGrpSpPr>
          <p:grpSpPr bwMode="auto">
            <a:xfrm>
              <a:off x="3256" y="2137"/>
              <a:ext cx="1950" cy="1180"/>
              <a:chOff x="852" y="1842"/>
              <a:chExt cx="1950" cy="1180"/>
            </a:xfrm>
          </p:grpSpPr>
          <p:sp>
            <p:nvSpPr>
              <p:cNvPr id="10" name="Freeform 63"/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Freeform 64"/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Freeform 65"/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" name="Rectangle 66"/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Rectangle 67"/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Freeform 68"/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6" name="Group 69"/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28" name="Rectangle 70"/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Freeform 71"/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" name="Freeform 72"/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" name="Freeform 73"/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" name="Freeform 74"/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" name="Freeform 75"/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7" name="Rectangle 76"/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Freeform 77"/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" name="Freeform 78"/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" name="Freeform 79"/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" name="Freeform 80"/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Freeform 81"/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Freeform 82"/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Freeform 83"/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" name="Freeform 84"/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" name="Rectangle 85"/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Rectangle 86"/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>
          <a:xfrm>
            <a:off x="218000" y="1643151"/>
            <a:ext cx="6282490" cy="3170099"/>
          </a:xfrm>
          <a:prstGeom prst="rect">
            <a:avLst/>
          </a:prstGeom>
          <a:noFill/>
        </p:spPr>
        <p:txBody>
          <a:bodyPr vert="horz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工事中</a:t>
            </a:r>
            <a:endParaRPr lang="ja-JP" altLang="en-US" sz="15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333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53"/>
          <p:cNvGrpSpPr>
            <a:grpSpLocks/>
          </p:cNvGrpSpPr>
          <p:nvPr/>
        </p:nvGrpSpPr>
        <p:grpSpPr bwMode="auto">
          <a:xfrm>
            <a:off x="716942" y="3234256"/>
            <a:ext cx="5224744" cy="3163349"/>
            <a:chOff x="3256" y="2137"/>
            <a:chExt cx="1951" cy="1180"/>
          </a:xfrm>
        </p:grpSpPr>
        <p:grpSp>
          <p:nvGrpSpPr>
            <p:cNvPr id="8" name="Group 54"/>
            <p:cNvGrpSpPr>
              <a:grpSpLocks/>
            </p:cNvGrpSpPr>
            <p:nvPr/>
          </p:nvGrpSpPr>
          <p:grpSpPr bwMode="auto">
            <a:xfrm>
              <a:off x="3256" y="2137"/>
              <a:ext cx="1951" cy="1179"/>
              <a:chOff x="3256" y="2115"/>
              <a:chExt cx="1951" cy="1179"/>
            </a:xfrm>
          </p:grpSpPr>
          <p:sp>
            <p:nvSpPr>
              <p:cNvPr id="34" name="Freeform 55"/>
              <p:cNvSpPr>
                <a:spLocks/>
              </p:cNvSpPr>
              <p:nvPr/>
            </p:nvSpPr>
            <p:spPr bwMode="auto">
              <a:xfrm>
                <a:off x="334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5" name="Freeform 56"/>
              <p:cNvSpPr>
                <a:spLocks/>
              </p:cNvSpPr>
              <p:nvPr/>
            </p:nvSpPr>
            <p:spPr bwMode="auto">
              <a:xfrm>
                <a:off x="3256" y="2115"/>
                <a:ext cx="1951" cy="1179"/>
              </a:xfrm>
              <a:custGeom>
                <a:avLst/>
                <a:gdLst>
                  <a:gd name="T0" fmla="*/ 68 w 1951"/>
                  <a:gd name="T1" fmla="*/ 1156 h 1179"/>
                  <a:gd name="T2" fmla="*/ 45 w 1951"/>
                  <a:gd name="T3" fmla="*/ 1179 h 1179"/>
                  <a:gd name="T4" fmla="*/ 0 w 1951"/>
                  <a:gd name="T5" fmla="*/ 1179 h 1179"/>
                  <a:gd name="T6" fmla="*/ 91 w 1951"/>
                  <a:gd name="T7" fmla="*/ 45 h 1179"/>
                  <a:gd name="T8" fmla="*/ 91 w 1951"/>
                  <a:gd name="T9" fmla="*/ 0 h 1179"/>
                  <a:gd name="T10" fmla="*/ 1860 w 1951"/>
                  <a:gd name="T11" fmla="*/ 0 h 1179"/>
                  <a:gd name="T12" fmla="*/ 1860 w 1951"/>
                  <a:gd name="T13" fmla="*/ 45 h 1179"/>
                  <a:gd name="T14" fmla="*/ 1951 w 1951"/>
                  <a:gd name="T15" fmla="*/ 1179 h 1179"/>
                  <a:gd name="T16" fmla="*/ 1905 w 1951"/>
                  <a:gd name="T17" fmla="*/ 1179 h 1179"/>
                  <a:gd name="T18" fmla="*/ 1882 w 1951"/>
                  <a:gd name="T19" fmla="*/ 1156 h 1179"/>
                  <a:gd name="T20" fmla="*/ 1792 w 1951"/>
                  <a:gd name="T21" fmla="*/ 45 h 1179"/>
                  <a:gd name="T22" fmla="*/ 1542 w 1951"/>
                  <a:gd name="T23" fmla="*/ 45 h 1179"/>
                  <a:gd name="T24" fmla="*/ 1542 w 1951"/>
                  <a:gd name="T25" fmla="*/ 90 h 1179"/>
                  <a:gd name="T26" fmla="*/ 1746 w 1951"/>
                  <a:gd name="T27" fmla="*/ 90 h 1179"/>
                  <a:gd name="T28" fmla="*/ 1746 w 1951"/>
                  <a:gd name="T29" fmla="*/ 363 h 1179"/>
                  <a:gd name="T30" fmla="*/ 204 w 1951"/>
                  <a:gd name="T31" fmla="*/ 363 h 1179"/>
                  <a:gd name="T32" fmla="*/ 204 w 1951"/>
                  <a:gd name="T33" fmla="*/ 90 h 1179"/>
                  <a:gd name="T34" fmla="*/ 1452 w 1951"/>
                  <a:gd name="T35" fmla="*/ 90 h 1179"/>
                  <a:gd name="T36" fmla="*/ 1452 w 1951"/>
                  <a:gd name="T37" fmla="*/ 45 h 1179"/>
                  <a:gd name="T38" fmla="*/ 544 w 1951"/>
                  <a:gd name="T39" fmla="*/ 45 h 1179"/>
                  <a:gd name="T40" fmla="*/ 544 w 1951"/>
                  <a:gd name="T41" fmla="*/ 90 h 1179"/>
                  <a:gd name="T42" fmla="*/ 454 w 1951"/>
                  <a:gd name="T43" fmla="*/ 90 h 1179"/>
                  <a:gd name="T44" fmla="*/ 454 w 1951"/>
                  <a:gd name="T45" fmla="*/ 45 h 1179"/>
                  <a:gd name="T46" fmla="*/ 159 w 1951"/>
                  <a:gd name="T47" fmla="*/ 45 h 1179"/>
                  <a:gd name="T48" fmla="*/ 68 w 1951"/>
                  <a:gd name="T49" fmla="*/ 1156 h 1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951" h="1179">
                    <a:moveTo>
                      <a:pt x="68" y="1156"/>
                    </a:moveTo>
                    <a:lnTo>
                      <a:pt x="45" y="1179"/>
                    </a:lnTo>
                    <a:lnTo>
                      <a:pt x="0" y="1179"/>
                    </a:lnTo>
                    <a:lnTo>
                      <a:pt x="91" y="45"/>
                    </a:lnTo>
                    <a:lnTo>
                      <a:pt x="91" y="0"/>
                    </a:lnTo>
                    <a:lnTo>
                      <a:pt x="1860" y="0"/>
                    </a:lnTo>
                    <a:lnTo>
                      <a:pt x="1860" y="45"/>
                    </a:lnTo>
                    <a:lnTo>
                      <a:pt x="1951" y="1179"/>
                    </a:lnTo>
                    <a:lnTo>
                      <a:pt x="1905" y="1179"/>
                    </a:lnTo>
                    <a:lnTo>
                      <a:pt x="1882" y="1156"/>
                    </a:lnTo>
                    <a:lnTo>
                      <a:pt x="1792" y="45"/>
                    </a:lnTo>
                    <a:lnTo>
                      <a:pt x="1542" y="45"/>
                    </a:lnTo>
                    <a:lnTo>
                      <a:pt x="1542" y="90"/>
                    </a:lnTo>
                    <a:lnTo>
                      <a:pt x="1746" y="90"/>
                    </a:lnTo>
                    <a:lnTo>
                      <a:pt x="1746" y="363"/>
                    </a:lnTo>
                    <a:lnTo>
                      <a:pt x="204" y="363"/>
                    </a:lnTo>
                    <a:lnTo>
                      <a:pt x="204" y="90"/>
                    </a:lnTo>
                    <a:lnTo>
                      <a:pt x="1452" y="90"/>
                    </a:lnTo>
                    <a:lnTo>
                      <a:pt x="1452" y="45"/>
                    </a:lnTo>
                    <a:lnTo>
                      <a:pt x="544" y="45"/>
                    </a:lnTo>
                    <a:lnTo>
                      <a:pt x="544" y="90"/>
                    </a:lnTo>
                    <a:lnTo>
                      <a:pt x="454" y="90"/>
                    </a:lnTo>
                    <a:lnTo>
                      <a:pt x="454" y="45"/>
                    </a:lnTo>
                    <a:lnTo>
                      <a:pt x="159" y="45"/>
                    </a:lnTo>
                    <a:lnTo>
                      <a:pt x="68" y="1156"/>
                    </a:lnTo>
                    <a:close/>
                  </a:path>
                </a:pathLst>
              </a:cu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Freeform 57"/>
              <p:cNvSpPr>
                <a:spLocks/>
              </p:cNvSpPr>
              <p:nvPr/>
            </p:nvSpPr>
            <p:spPr bwMode="auto">
              <a:xfrm>
                <a:off x="3301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" name="Freeform 58"/>
              <p:cNvSpPr>
                <a:spLocks/>
              </p:cNvSpPr>
              <p:nvPr/>
            </p:nvSpPr>
            <p:spPr bwMode="auto">
              <a:xfrm flipH="1">
                <a:off x="5025" y="2704"/>
                <a:ext cx="137" cy="136"/>
              </a:xfrm>
              <a:custGeom>
                <a:avLst/>
                <a:gdLst>
                  <a:gd name="T0" fmla="*/ 23 w 137"/>
                  <a:gd name="T1" fmla="*/ 136 h 136"/>
                  <a:gd name="T2" fmla="*/ 137 w 137"/>
                  <a:gd name="T3" fmla="*/ 46 h 136"/>
                  <a:gd name="T4" fmla="*/ 137 w 137"/>
                  <a:gd name="T5" fmla="*/ 0 h 136"/>
                  <a:gd name="T6" fmla="*/ 91 w 137"/>
                  <a:gd name="T7" fmla="*/ 0 h 136"/>
                  <a:gd name="T8" fmla="*/ 0 w 137"/>
                  <a:gd name="T9" fmla="*/ 68 h 136"/>
                  <a:gd name="T10" fmla="*/ 0 w 137"/>
                  <a:gd name="T11" fmla="*/ 136 h 136"/>
                  <a:gd name="T12" fmla="*/ 23 w 137"/>
                  <a:gd name="T13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36">
                    <a:moveTo>
                      <a:pt x="23" y="136"/>
                    </a:moveTo>
                    <a:lnTo>
                      <a:pt x="137" y="46"/>
                    </a:lnTo>
                    <a:lnTo>
                      <a:pt x="137" y="0"/>
                    </a:lnTo>
                    <a:lnTo>
                      <a:pt x="91" y="0"/>
                    </a:lnTo>
                    <a:lnTo>
                      <a:pt x="0" y="68"/>
                    </a:lnTo>
                    <a:lnTo>
                      <a:pt x="0" y="136"/>
                    </a:lnTo>
                    <a:lnTo>
                      <a:pt x="23" y="136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" name="Freeform 59"/>
              <p:cNvSpPr>
                <a:spLocks/>
              </p:cNvSpPr>
              <p:nvPr/>
            </p:nvSpPr>
            <p:spPr bwMode="auto">
              <a:xfrm flipH="1">
                <a:off x="4957" y="2115"/>
                <a:ext cx="159" cy="998"/>
              </a:xfrm>
              <a:custGeom>
                <a:avLst/>
                <a:gdLst>
                  <a:gd name="T0" fmla="*/ 159 w 159"/>
                  <a:gd name="T1" fmla="*/ 975 h 998"/>
                  <a:gd name="T2" fmla="*/ 136 w 159"/>
                  <a:gd name="T3" fmla="*/ 998 h 998"/>
                  <a:gd name="T4" fmla="*/ 91 w 159"/>
                  <a:gd name="T5" fmla="*/ 998 h 998"/>
                  <a:gd name="T6" fmla="*/ 0 w 159"/>
                  <a:gd name="T7" fmla="*/ 0 h 998"/>
                  <a:gd name="T8" fmla="*/ 68 w 159"/>
                  <a:gd name="T9" fmla="*/ 0 h 998"/>
                  <a:gd name="T10" fmla="*/ 159 w 159"/>
                  <a:gd name="T11" fmla="*/ 975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998">
                    <a:moveTo>
                      <a:pt x="159" y="975"/>
                    </a:moveTo>
                    <a:lnTo>
                      <a:pt x="136" y="998"/>
                    </a:lnTo>
                    <a:lnTo>
                      <a:pt x="91" y="998"/>
                    </a:lnTo>
                    <a:lnTo>
                      <a:pt x="0" y="0"/>
                    </a:lnTo>
                    <a:lnTo>
                      <a:pt x="68" y="0"/>
                    </a:lnTo>
                    <a:lnTo>
                      <a:pt x="159" y="975"/>
                    </a:lnTo>
                    <a:close/>
                  </a:path>
                </a:pathLst>
              </a:custGeom>
              <a:solidFill>
                <a:srgbClr val="000000"/>
              </a:solidFill>
              <a:ln w="381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" name="Rectangle 60"/>
              <p:cNvSpPr>
                <a:spLocks noChangeArrowheads="1"/>
              </p:cNvSpPr>
              <p:nvPr/>
            </p:nvSpPr>
            <p:spPr bwMode="auto">
              <a:xfrm>
                <a:off x="3483" y="2976"/>
                <a:ext cx="1497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" name="Rectangle 61"/>
              <p:cNvSpPr>
                <a:spLocks noChangeArrowheads="1"/>
              </p:cNvSpPr>
              <p:nvPr/>
            </p:nvSpPr>
            <p:spPr bwMode="auto">
              <a:xfrm>
                <a:off x="3324" y="3158"/>
                <a:ext cx="1814" cy="46"/>
              </a:xfrm>
              <a:prstGeom prst="rect">
                <a:avLst/>
              </a:prstGeom>
              <a:solidFill>
                <a:srgbClr val="000000"/>
              </a:solidFill>
              <a:ln w="381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" name="Group 62"/>
            <p:cNvGrpSpPr>
              <a:grpSpLocks/>
            </p:cNvGrpSpPr>
            <p:nvPr/>
          </p:nvGrpSpPr>
          <p:grpSpPr bwMode="auto">
            <a:xfrm>
              <a:off x="3256" y="2137"/>
              <a:ext cx="1950" cy="1180"/>
              <a:chOff x="852" y="1842"/>
              <a:chExt cx="1950" cy="1180"/>
            </a:xfrm>
          </p:grpSpPr>
          <p:sp>
            <p:nvSpPr>
              <p:cNvPr id="10" name="Freeform 63"/>
              <p:cNvSpPr>
                <a:spLocks/>
              </p:cNvSpPr>
              <p:nvPr/>
            </p:nvSpPr>
            <p:spPr bwMode="auto">
              <a:xfrm>
                <a:off x="943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Freeform 64"/>
              <p:cNvSpPr>
                <a:spLocks/>
              </p:cNvSpPr>
              <p:nvPr/>
            </p:nvSpPr>
            <p:spPr bwMode="auto">
              <a:xfrm>
                <a:off x="988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Freeform 65"/>
              <p:cNvSpPr>
                <a:spLocks/>
              </p:cNvSpPr>
              <p:nvPr/>
            </p:nvSpPr>
            <p:spPr bwMode="auto">
              <a:xfrm flipH="1">
                <a:off x="2576" y="1842"/>
                <a:ext cx="136" cy="998"/>
              </a:xfrm>
              <a:custGeom>
                <a:avLst/>
                <a:gdLst>
                  <a:gd name="T0" fmla="*/ 90 w 136"/>
                  <a:gd name="T1" fmla="*/ 998 h 998"/>
                  <a:gd name="T2" fmla="*/ 0 w 136"/>
                  <a:gd name="T3" fmla="*/ 0 h 998"/>
                  <a:gd name="T4" fmla="*/ 45 w 136"/>
                  <a:gd name="T5" fmla="*/ 0 h 998"/>
                  <a:gd name="T6" fmla="*/ 136 w 136"/>
                  <a:gd name="T7" fmla="*/ 998 h 998"/>
                  <a:gd name="T8" fmla="*/ 90 w 136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998">
                    <a:moveTo>
                      <a:pt x="90" y="998"/>
                    </a:moveTo>
                    <a:lnTo>
                      <a:pt x="0" y="0"/>
                    </a:lnTo>
                    <a:lnTo>
                      <a:pt x="45" y="0"/>
                    </a:lnTo>
                    <a:lnTo>
                      <a:pt x="136" y="998"/>
                    </a:lnTo>
                    <a:lnTo>
                      <a:pt x="90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" name="Rectangle 66"/>
              <p:cNvSpPr>
                <a:spLocks noChangeArrowheads="1"/>
              </p:cNvSpPr>
              <p:nvPr/>
            </p:nvSpPr>
            <p:spPr bwMode="auto">
              <a:xfrm>
                <a:off x="1306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" name="Rectangle 67"/>
              <p:cNvSpPr>
                <a:spLocks noChangeArrowheads="1"/>
              </p:cNvSpPr>
              <p:nvPr/>
            </p:nvSpPr>
            <p:spPr bwMode="auto">
              <a:xfrm>
                <a:off x="2304" y="1865"/>
                <a:ext cx="90" cy="11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5" name="Freeform 68"/>
              <p:cNvSpPr>
                <a:spLocks/>
              </p:cNvSpPr>
              <p:nvPr/>
            </p:nvSpPr>
            <p:spPr bwMode="auto">
              <a:xfrm flipH="1">
                <a:off x="2553" y="1842"/>
                <a:ext cx="114" cy="998"/>
              </a:xfrm>
              <a:custGeom>
                <a:avLst/>
                <a:gdLst>
                  <a:gd name="T0" fmla="*/ 91 w 114"/>
                  <a:gd name="T1" fmla="*/ 998 h 998"/>
                  <a:gd name="T2" fmla="*/ 114 w 114"/>
                  <a:gd name="T3" fmla="*/ 975 h 998"/>
                  <a:gd name="T4" fmla="*/ 23 w 114"/>
                  <a:gd name="T5" fmla="*/ 0 h 998"/>
                  <a:gd name="T6" fmla="*/ 0 w 114"/>
                  <a:gd name="T7" fmla="*/ 0 h 998"/>
                  <a:gd name="T8" fmla="*/ 91 w 114"/>
                  <a:gd name="T9" fmla="*/ 998 h 9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998">
                    <a:moveTo>
                      <a:pt x="91" y="998"/>
                    </a:moveTo>
                    <a:lnTo>
                      <a:pt x="114" y="975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91" y="998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6" name="Group 69"/>
              <p:cNvGrpSpPr>
                <a:grpSpLocks/>
              </p:cNvGrpSpPr>
              <p:nvPr/>
            </p:nvGrpSpPr>
            <p:grpSpPr bwMode="auto">
              <a:xfrm>
                <a:off x="1056" y="1933"/>
                <a:ext cx="1542" cy="273"/>
                <a:chOff x="1033" y="1932"/>
                <a:chExt cx="1588" cy="273"/>
              </a:xfrm>
            </p:grpSpPr>
            <p:sp>
              <p:nvSpPr>
                <p:cNvPr id="28" name="Rectangle 70"/>
                <p:cNvSpPr>
                  <a:spLocks noChangeArrowheads="1"/>
                </p:cNvSpPr>
                <p:nvPr/>
              </p:nvSpPr>
              <p:spPr bwMode="auto">
                <a:xfrm>
                  <a:off x="1033" y="1933"/>
                  <a:ext cx="1588" cy="272"/>
                </a:xfrm>
                <a:prstGeom prst="rect">
                  <a:avLst/>
                </a:prstGeom>
                <a:solidFill>
                  <a:srgbClr val="FF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" name="Freeform 71"/>
                <p:cNvSpPr>
                  <a:spLocks/>
                </p:cNvSpPr>
                <p:nvPr/>
              </p:nvSpPr>
              <p:spPr bwMode="auto">
                <a:xfrm>
                  <a:off x="1033" y="1933"/>
                  <a:ext cx="272" cy="272"/>
                </a:xfrm>
                <a:custGeom>
                  <a:avLst/>
                  <a:gdLst>
                    <a:gd name="T0" fmla="*/ 0 w 272"/>
                    <a:gd name="T1" fmla="*/ 272 h 272"/>
                    <a:gd name="T2" fmla="*/ 0 w 272"/>
                    <a:gd name="T3" fmla="*/ 91 h 272"/>
                    <a:gd name="T4" fmla="*/ 91 w 272"/>
                    <a:gd name="T5" fmla="*/ 0 h 272"/>
                    <a:gd name="T6" fmla="*/ 272 w 272"/>
                    <a:gd name="T7" fmla="*/ 0 h 272"/>
                    <a:gd name="T8" fmla="*/ 0 w 272"/>
                    <a:gd name="T9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272">
                      <a:moveTo>
                        <a:pt x="0" y="272"/>
                      </a:moveTo>
                      <a:lnTo>
                        <a:pt x="0" y="91"/>
                      </a:lnTo>
                      <a:lnTo>
                        <a:pt x="91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0" name="Freeform 72"/>
                <p:cNvSpPr>
                  <a:spLocks/>
                </p:cNvSpPr>
                <p:nvPr/>
              </p:nvSpPr>
              <p:spPr bwMode="auto">
                <a:xfrm>
                  <a:off x="1214" y="1932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1" name="Freeform 73"/>
                <p:cNvSpPr>
                  <a:spLocks/>
                </p:cNvSpPr>
                <p:nvPr/>
              </p:nvSpPr>
              <p:spPr bwMode="auto">
                <a:xfrm>
                  <a:off x="1577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2" name="Freeform 74"/>
                <p:cNvSpPr>
                  <a:spLocks/>
                </p:cNvSpPr>
                <p:nvPr/>
              </p:nvSpPr>
              <p:spPr bwMode="auto">
                <a:xfrm>
                  <a:off x="1940" y="1933"/>
                  <a:ext cx="453" cy="272"/>
                </a:xfrm>
                <a:custGeom>
                  <a:avLst/>
                  <a:gdLst>
                    <a:gd name="T0" fmla="*/ 453 w 453"/>
                    <a:gd name="T1" fmla="*/ 1 h 272"/>
                    <a:gd name="T2" fmla="*/ 272 w 453"/>
                    <a:gd name="T3" fmla="*/ 0 h 272"/>
                    <a:gd name="T4" fmla="*/ 0 w 453"/>
                    <a:gd name="T5" fmla="*/ 272 h 272"/>
                    <a:gd name="T6" fmla="*/ 181 w 453"/>
                    <a:gd name="T7" fmla="*/ 272 h 272"/>
                    <a:gd name="T8" fmla="*/ 453 w 453"/>
                    <a:gd name="T9" fmla="*/ 1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3" h="272">
                      <a:moveTo>
                        <a:pt x="453" y="1"/>
                      </a:moveTo>
                      <a:lnTo>
                        <a:pt x="272" y="0"/>
                      </a:lnTo>
                      <a:lnTo>
                        <a:pt x="0" y="272"/>
                      </a:lnTo>
                      <a:lnTo>
                        <a:pt x="181" y="272"/>
                      </a:lnTo>
                      <a:lnTo>
                        <a:pt x="453" y="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33" name="Freeform 75"/>
                <p:cNvSpPr>
                  <a:spLocks/>
                </p:cNvSpPr>
                <p:nvPr/>
              </p:nvSpPr>
              <p:spPr bwMode="auto">
                <a:xfrm>
                  <a:off x="2303" y="1933"/>
                  <a:ext cx="318" cy="272"/>
                </a:xfrm>
                <a:custGeom>
                  <a:avLst/>
                  <a:gdLst>
                    <a:gd name="T0" fmla="*/ 0 w 318"/>
                    <a:gd name="T1" fmla="*/ 272 h 272"/>
                    <a:gd name="T2" fmla="*/ 181 w 318"/>
                    <a:gd name="T3" fmla="*/ 272 h 272"/>
                    <a:gd name="T4" fmla="*/ 318 w 318"/>
                    <a:gd name="T5" fmla="*/ 136 h 272"/>
                    <a:gd name="T6" fmla="*/ 318 w 318"/>
                    <a:gd name="T7" fmla="*/ 0 h 272"/>
                    <a:gd name="T8" fmla="*/ 272 w 318"/>
                    <a:gd name="T9" fmla="*/ 0 h 272"/>
                    <a:gd name="T10" fmla="*/ 0 w 318"/>
                    <a:gd name="T11" fmla="*/ 272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8" h="272">
                      <a:moveTo>
                        <a:pt x="0" y="272"/>
                      </a:moveTo>
                      <a:lnTo>
                        <a:pt x="181" y="272"/>
                      </a:lnTo>
                      <a:lnTo>
                        <a:pt x="318" y="136"/>
                      </a:lnTo>
                      <a:lnTo>
                        <a:pt x="318" y="0"/>
                      </a:lnTo>
                      <a:lnTo>
                        <a:pt x="272" y="0"/>
                      </a:lnTo>
                      <a:lnTo>
                        <a:pt x="0" y="2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7" name="Rectangle 76"/>
              <p:cNvSpPr>
                <a:spLocks noChangeArrowheads="1"/>
              </p:cNvSpPr>
              <p:nvPr/>
            </p:nvSpPr>
            <p:spPr bwMode="auto">
              <a:xfrm>
                <a:off x="1079" y="2704"/>
                <a:ext cx="1497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Freeform 77"/>
              <p:cNvSpPr>
                <a:spLocks/>
              </p:cNvSpPr>
              <p:nvPr/>
            </p:nvSpPr>
            <p:spPr bwMode="auto">
              <a:xfrm>
                <a:off x="920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" name="Freeform 78"/>
              <p:cNvSpPr>
                <a:spLocks/>
              </p:cNvSpPr>
              <p:nvPr/>
            </p:nvSpPr>
            <p:spPr bwMode="auto">
              <a:xfrm flipH="1">
                <a:off x="2621" y="2432"/>
                <a:ext cx="113" cy="136"/>
              </a:xfrm>
              <a:custGeom>
                <a:avLst/>
                <a:gdLst>
                  <a:gd name="T0" fmla="*/ 113 w 113"/>
                  <a:gd name="T1" fmla="*/ 0 h 136"/>
                  <a:gd name="T2" fmla="*/ 0 w 113"/>
                  <a:gd name="T3" fmla="*/ 91 h 136"/>
                  <a:gd name="T4" fmla="*/ 0 w 113"/>
                  <a:gd name="T5" fmla="*/ 136 h 136"/>
                  <a:gd name="T6" fmla="*/ 113 w 113"/>
                  <a:gd name="T7" fmla="*/ 46 h 136"/>
                  <a:gd name="T8" fmla="*/ 113 w 113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36">
                    <a:moveTo>
                      <a:pt x="113" y="0"/>
                    </a:moveTo>
                    <a:lnTo>
                      <a:pt x="0" y="91"/>
                    </a:lnTo>
                    <a:lnTo>
                      <a:pt x="0" y="136"/>
                    </a:lnTo>
                    <a:lnTo>
                      <a:pt x="113" y="4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" name="Freeform 79"/>
              <p:cNvSpPr>
                <a:spLocks/>
              </p:cNvSpPr>
              <p:nvPr/>
            </p:nvSpPr>
            <p:spPr bwMode="auto">
              <a:xfrm>
                <a:off x="897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" name="Freeform 80"/>
              <p:cNvSpPr>
                <a:spLocks/>
              </p:cNvSpPr>
              <p:nvPr/>
            </p:nvSpPr>
            <p:spPr bwMode="auto">
              <a:xfrm flipH="1">
                <a:off x="2621" y="2432"/>
                <a:ext cx="136" cy="68"/>
              </a:xfrm>
              <a:custGeom>
                <a:avLst/>
                <a:gdLst>
                  <a:gd name="T0" fmla="*/ 136 w 136"/>
                  <a:gd name="T1" fmla="*/ 0 h 68"/>
                  <a:gd name="T2" fmla="*/ 91 w 136"/>
                  <a:gd name="T3" fmla="*/ 0 h 68"/>
                  <a:gd name="T4" fmla="*/ 0 w 136"/>
                  <a:gd name="T5" fmla="*/ 68 h 68"/>
                  <a:gd name="T6" fmla="*/ 46 w 136"/>
                  <a:gd name="T7" fmla="*/ 68 h 68"/>
                  <a:gd name="T8" fmla="*/ 136 w 136"/>
                  <a:gd name="T9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68">
                    <a:moveTo>
                      <a:pt x="136" y="0"/>
                    </a:moveTo>
                    <a:lnTo>
                      <a:pt x="91" y="0"/>
                    </a:lnTo>
                    <a:lnTo>
                      <a:pt x="0" y="68"/>
                    </a:lnTo>
                    <a:lnTo>
                      <a:pt x="46" y="68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Freeform 81"/>
              <p:cNvSpPr>
                <a:spLocks/>
              </p:cNvSpPr>
              <p:nvPr/>
            </p:nvSpPr>
            <p:spPr bwMode="auto">
              <a:xfrm flipH="1">
                <a:off x="2666" y="1842"/>
                <a:ext cx="136" cy="1180"/>
              </a:xfrm>
              <a:custGeom>
                <a:avLst/>
                <a:gdLst>
                  <a:gd name="T0" fmla="*/ 136 w 136"/>
                  <a:gd name="T1" fmla="*/ 0 h 1180"/>
                  <a:gd name="T2" fmla="*/ 45 w 136"/>
                  <a:gd name="T3" fmla="*/ 1180 h 1180"/>
                  <a:gd name="T4" fmla="*/ 0 w 136"/>
                  <a:gd name="T5" fmla="*/ 1180 h 1180"/>
                  <a:gd name="T6" fmla="*/ 91 w 136"/>
                  <a:gd name="T7" fmla="*/ 0 h 1180"/>
                  <a:gd name="T8" fmla="*/ 136 w 136"/>
                  <a:gd name="T9" fmla="*/ 0 h 1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80">
                    <a:moveTo>
                      <a:pt x="136" y="0"/>
                    </a:moveTo>
                    <a:lnTo>
                      <a:pt x="45" y="1180"/>
                    </a:lnTo>
                    <a:lnTo>
                      <a:pt x="0" y="1180"/>
                    </a:lnTo>
                    <a:lnTo>
                      <a:pt x="91" y="0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Freeform 82"/>
              <p:cNvSpPr>
                <a:spLocks/>
              </p:cNvSpPr>
              <p:nvPr/>
            </p:nvSpPr>
            <p:spPr bwMode="auto">
              <a:xfrm flipH="1">
                <a:off x="2644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23 w 114"/>
                  <a:gd name="T3" fmla="*/ 1111 h 1134"/>
                  <a:gd name="T4" fmla="*/ 114 w 114"/>
                  <a:gd name="T5" fmla="*/ 0 h 1134"/>
                  <a:gd name="T6" fmla="*/ 91 w 114"/>
                  <a:gd name="T7" fmla="*/ 0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23" y="1111"/>
                    </a:lnTo>
                    <a:lnTo>
                      <a:pt x="114" y="0"/>
                    </a:lnTo>
                    <a:lnTo>
                      <a:pt x="91" y="0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" name="Freeform 83"/>
              <p:cNvSpPr>
                <a:spLocks/>
              </p:cNvSpPr>
              <p:nvPr/>
            </p:nvSpPr>
            <p:spPr bwMode="auto">
              <a:xfrm>
                <a:off x="897" y="1888"/>
                <a:ext cx="114" cy="1134"/>
              </a:xfrm>
              <a:custGeom>
                <a:avLst/>
                <a:gdLst>
                  <a:gd name="T0" fmla="*/ 0 w 114"/>
                  <a:gd name="T1" fmla="*/ 1134 h 1134"/>
                  <a:gd name="T2" fmla="*/ 91 w 114"/>
                  <a:gd name="T3" fmla="*/ 0 h 1134"/>
                  <a:gd name="T4" fmla="*/ 114 w 114"/>
                  <a:gd name="T5" fmla="*/ 0 h 1134"/>
                  <a:gd name="T6" fmla="*/ 23 w 114"/>
                  <a:gd name="T7" fmla="*/ 1111 h 1134"/>
                  <a:gd name="T8" fmla="*/ 0 w 114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134">
                    <a:moveTo>
                      <a:pt x="0" y="1134"/>
                    </a:moveTo>
                    <a:lnTo>
                      <a:pt x="91" y="0"/>
                    </a:lnTo>
                    <a:lnTo>
                      <a:pt x="114" y="0"/>
                    </a:lnTo>
                    <a:lnTo>
                      <a:pt x="23" y="1111"/>
                    </a:lnTo>
                    <a:lnTo>
                      <a:pt x="0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" name="Freeform 84"/>
              <p:cNvSpPr>
                <a:spLocks/>
              </p:cNvSpPr>
              <p:nvPr/>
            </p:nvSpPr>
            <p:spPr bwMode="auto">
              <a:xfrm>
                <a:off x="852" y="1888"/>
                <a:ext cx="136" cy="1134"/>
              </a:xfrm>
              <a:custGeom>
                <a:avLst/>
                <a:gdLst>
                  <a:gd name="T0" fmla="*/ 45 w 136"/>
                  <a:gd name="T1" fmla="*/ 1134 h 1134"/>
                  <a:gd name="T2" fmla="*/ 136 w 136"/>
                  <a:gd name="T3" fmla="*/ 0 h 1134"/>
                  <a:gd name="T4" fmla="*/ 91 w 136"/>
                  <a:gd name="T5" fmla="*/ 0 h 1134"/>
                  <a:gd name="T6" fmla="*/ 0 w 136"/>
                  <a:gd name="T7" fmla="*/ 1134 h 1134"/>
                  <a:gd name="T8" fmla="*/ 45 w 136"/>
                  <a:gd name="T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134">
                    <a:moveTo>
                      <a:pt x="45" y="1134"/>
                    </a:moveTo>
                    <a:lnTo>
                      <a:pt x="136" y="0"/>
                    </a:lnTo>
                    <a:lnTo>
                      <a:pt x="91" y="0"/>
                    </a:lnTo>
                    <a:lnTo>
                      <a:pt x="0" y="1134"/>
                    </a:lnTo>
                    <a:lnTo>
                      <a:pt x="45" y="1134"/>
                    </a:lnTo>
                    <a:close/>
                  </a:path>
                </a:pathLst>
              </a:cu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" name="Rectangle 85"/>
              <p:cNvSpPr>
                <a:spLocks noChangeArrowheads="1"/>
              </p:cNvSpPr>
              <p:nvPr/>
            </p:nvSpPr>
            <p:spPr bwMode="auto">
              <a:xfrm>
                <a:off x="920" y="2886"/>
                <a:ext cx="1814" cy="4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Rectangle 86"/>
              <p:cNvSpPr>
                <a:spLocks noChangeArrowheads="1"/>
              </p:cNvSpPr>
              <p:nvPr/>
            </p:nvSpPr>
            <p:spPr bwMode="auto">
              <a:xfrm>
                <a:off x="943" y="1842"/>
                <a:ext cx="1769" cy="4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41" name="テキスト ボックス 40"/>
          <p:cNvSpPr txBox="1"/>
          <p:nvPr/>
        </p:nvSpPr>
        <p:spPr>
          <a:xfrm>
            <a:off x="218000" y="6636197"/>
            <a:ext cx="6282490" cy="3170099"/>
          </a:xfrm>
          <a:prstGeom prst="rect">
            <a:avLst/>
          </a:prstGeom>
          <a:noFill/>
        </p:spPr>
        <p:txBody>
          <a:bodyPr vert="horz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5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工事中</a:t>
            </a:r>
            <a:endParaRPr lang="ja-JP" altLang="en-US" sz="15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65652" y="452500"/>
            <a:ext cx="572464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ただ今</a:t>
            </a:r>
            <a:endParaRPr kumimoji="1" lang="en-US" altLang="ja-JP" sz="7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72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立入禁止です</a:t>
            </a:r>
            <a:endParaRPr kumimoji="1" lang="ja-JP" altLang="en-US" sz="7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922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0"/>
          <p:cNvGrpSpPr>
            <a:grpSpLocks/>
          </p:cNvGrpSpPr>
          <p:nvPr/>
        </p:nvGrpSpPr>
        <p:grpSpPr bwMode="auto">
          <a:xfrm>
            <a:off x="1136036" y="2657745"/>
            <a:ext cx="4655164" cy="5065606"/>
            <a:chOff x="466" y="958"/>
            <a:chExt cx="1792" cy="1951"/>
          </a:xfrm>
        </p:grpSpPr>
        <p:sp>
          <p:nvSpPr>
            <p:cNvPr id="11" name="Rectangle 101" descr="紙ふぶき (大)"/>
            <p:cNvSpPr>
              <a:spLocks noChangeArrowheads="1"/>
            </p:cNvSpPr>
            <p:nvPr/>
          </p:nvSpPr>
          <p:spPr bwMode="auto">
            <a:xfrm>
              <a:off x="1986" y="2727"/>
              <a:ext cx="272" cy="68"/>
            </a:xfrm>
            <a:prstGeom prst="rect">
              <a:avLst/>
            </a:prstGeom>
            <a:pattFill prst="lgConfetti">
              <a:fgClr>
                <a:srgbClr val="DDDDDD"/>
              </a:fgClr>
              <a:bgClr>
                <a:srgbClr val="969696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Rectangle 102" descr="紙ふぶき (大)"/>
            <p:cNvSpPr>
              <a:spLocks noChangeArrowheads="1"/>
            </p:cNvSpPr>
            <p:nvPr/>
          </p:nvSpPr>
          <p:spPr bwMode="auto">
            <a:xfrm>
              <a:off x="1986" y="2795"/>
              <a:ext cx="272" cy="114"/>
            </a:xfrm>
            <a:prstGeom prst="rect">
              <a:avLst/>
            </a:prstGeom>
            <a:pattFill prst="lgConfetti">
              <a:fgClr>
                <a:srgbClr val="C0C0C0"/>
              </a:fgClr>
              <a:bgClr>
                <a:schemeClr val="bg2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Rectangle 103" descr="紙ふぶき (大)"/>
            <p:cNvSpPr>
              <a:spLocks noChangeArrowheads="1"/>
            </p:cNvSpPr>
            <p:nvPr/>
          </p:nvSpPr>
          <p:spPr bwMode="auto">
            <a:xfrm>
              <a:off x="466" y="2727"/>
              <a:ext cx="272" cy="68"/>
            </a:xfrm>
            <a:prstGeom prst="rect">
              <a:avLst/>
            </a:prstGeom>
            <a:pattFill prst="lgConfetti">
              <a:fgClr>
                <a:srgbClr val="DDDDDD"/>
              </a:fgClr>
              <a:bgClr>
                <a:srgbClr val="969696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AutoShape 104"/>
            <p:cNvSpPr>
              <a:spLocks noChangeArrowheads="1"/>
            </p:cNvSpPr>
            <p:nvPr/>
          </p:nvSpPr>
          <p:spPr bwMode="auto">
            <a:xfrm>
              <a:off x="625" y="958"/>
              <a:ext cx="1474" cy="1497"/>
            </a:xfrm>
            <a:prstGeom prst="roundRect">
              <a:avLst>
                <a:gd name="adj" fmla="val 3528"/>
              </a:avLst>
            </a:prstGeom>
            <a:solidFill>
              <a:srgbClr val="FFCC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Rectangle 105"/>
            <p:cNvSpPr>
              <a:spLocks noChangeArrowheads="1"/>
            </p:cNvSpPr>
            <p:nvPr/>
          </p:nvSpPr>
          <p:spPr bwMode="auto">
            <a:xfrm>
              <a:off x="670" y="1979"/>
              <a:ext cx="1383" cy="431"/>
            </a:xfrm>
            <a:prstGeom prst="rect">
              <a:avLst/>
            </a:prstGeom>
            <a:solidFill>
              <a:srgbClr val="FFCC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" name="Rectangle 106" descr="ひし形 (枠のみ)"/>
            <p:cNvSpPr>
              <a:spLocks noChangeArrowheads="1"/>
            </p:cNvSpPr>
            <p:nvPr/>
          </p:nvSpPr>
          <p:spPr bwMode="auto">
            <a:xfrm>
              <a:off x="670" y="1003"/>
              <a:ext cx="1383" cy="930"/>
            </a:xfrm>
            <a:prstGeom prst="rect">
              <a:avLst/>
            </a:prstGeom>
            <a:pattFill prst="openDmnd">
              <a:fgClr>
                <a:srgbClr val="FFCC00"/>
              </a:fgClr>
              <a:bgClr>
                <a:schemeClr val="bg1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AutoShape 107"/>
            <p:cNvSpPr>
              <a:spLocks noChangeArrowheads="1"/>
            </p:cNvSpPr>
            <p:nvPr/>
          </p:nvSpPr>
          <p:spPr bwMode="auto">
            <a:xfrm>
              <a:off x="580" y="958"/>
              <a:ext cx="45" cy="1814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AutoShape 108"/>
            <p:cNvSpPr>
              <a:spLocks noChangeArrowheads="1"/>
            </p:cNvSpPr>
            <p:nvPr/>
          </p:nvSpPr>
          <p:spPr bwMode="auto">
            <a:xfrm>
              <a:off x="2099" y="958"/>
              <a:ext cx="45" cy="1814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Rectangle 109" descr="紙ふぶき (大)"/>
            <p:cNvSpPr>
              <a:spLocks noChangeArrowheads="1"/>
            </p:cNvSpPr>
            <p:nvPr/>
          </p:nvSpPr>
          <p:spPr bwMode="auto">
            <a:xfrm>
              <a:off x="466" y="2795"/>
              <a:ext cx="272" cy="114"/>
            </a:xfrm>
            <a:prstGeom prst="rect">
              <a:avLst/>
            </a:prstGeom>
            <a:pattFill prst="lgConfetti">
              <a:fgClr>
                <a:srgbClr val="C0C0C0"/>
              </a:fgClr>
              <a:bgClr>
                <a:schemeClr val="bg2"/>
              </a:bgClr>
            </a:patt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Freeform 110"/>
            <p:cNvSpPr>
              <a:spLocks/>
            </p:cNvSpPr>
            <p:nvPr/>
          </p:nvSpPr>
          <p:spPr bwMode="auto">
            <a:xfrm>
              <a:off x="693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Freeform 111"/>
            <p:cNvSpPr>
              <a:spLocks/>
            </p:cNvSpPr>
            <p:nvPr/>
          </p:nvSpPr>
          <p:spPr bwMode="auto">
            <a:xfrm>
              <a:off x="1011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Freeform 112"/>
            <p:cNvSpPr>
              <a:spLocks/>
            </p:cNvSpPr>
            <p:nvPr/>
          </p:nvSpPr>
          <p:spPr bwMode="auto">
            <a:xfrm>
              <a:off x="1328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113"/>
            <p:cNvSpPr>
              <a:spLocks/>
            </p:cNvSpPr>
            <p:nvPr/>
          </p:nvSpPr>
          <p:spPr bwMode="auto">
            <a:xfrm>
              <a:off x="1646" y="1979"/>
              <a:ext cx="408" cy="431"/>
            </a:xfrm>
            <a:custGeom>
              <a:avLst/>
              <a:gdLst>
                <a:gd name="T0" fmla="*/ 159 w 408"/>
                <a:gd name="T1" fmla="*/ 431 h 431"/>
                <a:gd name="T2" fmla="*/ 0 w 408"/>
                <a:gd name="T3" fmla="*/ 431 h 431"/>
                <a:gd name="T4" fmla="*/ 249 w 408"/>
                <a:gd name="T5" fmla="*/ 0 h 431"/>
                <a:gd name="T6" fmla="*/ 408 w 408"/>
                <a:gd name="T7" fmla="*/ 0 h 431"/>
                <a:gd name="T8" fmla="*/ 159 w 408"/>
                <a:gd name="T9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431">
                  <a:moveTo>
                    <a:pt x="159" y="431"/>
                  </a:moveTo>
                  <a:lnTo>
                    <a:pt x="0" y="431"/>
                  </a:lnTo>
                  <a:lnTo>
                    <a:pt x="249" y="0"/>
                  </a:lnTo>
                  <a:lnTo>
                    <a:pt x="408" y="0"/>
                  </a:lnTo>
                  <a:lnTo>
                    <a:pt x="159" y="431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114"/>
            <p:cNvSpPr>
              <a:spLocks/>
            </p:cNvSpPr>
            <p:nvPr/>
          </p:nvSpPr>
          <p:spPr bwMode="auto">
            <a:xfrm>
              <a:off x="1963" y="2251"/>
              <a:ext cx="91" cy="159"/>
            </a:xfrm>
            <a:custGeom>
              <a:avLst/>
              <a:gdLst>
                <a:gd name="T0" fmla="*/ 0 w 91"/>
                <a:gd name="T1" fmla="*/ 159 h 159"/>
                <a:gd name="T2" fmla="*/ 91 w 91"/>
                <a:gd name="T3" fmla="*/ 0 h 159"/>
                <a:gd name="T4" fmla="*/ 91 w 91"/>
                <a:gd name="T5" fmla="*/ 159 h 159"/>
                <a:gd name="T6" fmla="*/ 0 w 91"/>
                <a:gd name="T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1" h="159">
                  <a:moveTo>
                    <a:pt x="0" y="159"/>
                  </a:moveTo>
                  <a:lnTo>
                    <a:pt x="91" y="0"/>
                  </a:lnTo>
                  <a:lnTo>
                    <a:pt x="91" y="159"/>
                  </a:lnTo>
                  <a:lnTo>
                    <a:pt x="0" y="159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Freeform 115"/>
            <p:cNvSpPr>
              <a:spLocks/>
            </p:cNvSpPr>
            <p:nvPr/>
          </p:nvSpPr>
          <p:spPr bwMode="auto">
            <a:xfrm>
              <a:off x="670" y="1979"/>
              <a:ext cx="114" cy="204"/>
            </a:xfrm>
            <a:custGeom>
              <a:avLst/>
              <a:gdLst>
                <a:gd name="T0" fmla="*/ 114 w 114"/>
                <a:gd name="T1" fmla="*/ 0 h 204"/>
                <a:gd name="T2" fmla="*/ 0 w 114"/>
                <a:gd name="T3" fmla="*/ 0 h 204"/>
                <a:gd name="T4" fmla="*/ 0 w 114"/>
                <a:gd name="T5" fmla="*/ 204 h 204"/>
                <a:gd name="T6" fmla="*/ 114 w 114"/>
                <a:gd name="T7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204">
                  <a:moveTo>
                    <a:pt x="114" y="0"/>
                  </a:moveTo>
                  <a:lnTo>
                    <a:pt x="0" y="0"/>
                  </a:lnTo>
                  <a:lnTo>
                    <a:pt x="0" y="20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6" name="テキスト ボックス 25"/>
          <p:cNvSpPr txBox="1"/>
          <p:nvPr/>
        </p:nvSpPr>
        <p:spPr>
          <a:xfrm>
            <a:off x="718137" y="17770"/>
            <a:ext cx="5282215" cy="2908489"/>
          </a:xfrm>
          <a:prstGeom prst="rect">
            <a:avLst/>
          </a:prstGeom>
          <a:noFill/>
        </p:spPr>
        <p:txBody>
          <a:bodyPr vert="horz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工事中</a:t>
            </a:r>
            <a:endParaRPr lang="ja-JP" altLang="en-US" sz="1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7041150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立入禁止</a:t>
            </a:r>
            <a:endParaRPr lang="ja-JP" altLang="en-US" sz="11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920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pop175_工事中</dc:title>
  <dc:subject>pop175_工事中</dc:subject>
  <dc:creator>http://www.digipot.net</dc:creator>
  <cp:lastModifiedBy/>
  <cp:revision>1</cp:revision>
  <dcterms:created xsi:type="dcterms:W3CDTF">2014-02-18T08:06:42Z</dcterms:created>
  <dcterms:modified xsi:type="dcterms:W3CDTF">2014-02-18T08:06:44Z</dcterms:modified>
  <cp:version>1</cp:version>
</cp:coreProperties>
</file>