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  <p:sldId id="268" r:id="rId3"/>
    <p:sldId id="269" r:id="rId4"/>
    <p:sldId id="282" r:id="rId5"/>
    <p:sldId id="283" r:id="rId6"/>
    <p:sldId id="27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3158" y="-12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585520"/>
            <a:ext cx="9900055" cy="240065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endParaRPr kumimoji="1" lang="ja-JP" altLang="en-US" sz="15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341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992900"/>
            <a:ext cx="9900055" cy="341632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1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endParaRPr kumimoji="1" lang="ja-JP" altLang="en-US" sz="21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1610073" y="1639178"/>
            <a:ext cx="6476048" cy="3920958"/>
            <a:chOff x="3256" y="2137"/>
            <a:chExt cx="1951" cy="1180"/>
          </a:xfrm>
        </p:grpSpPr>
        <p:grpSp>
          <p:nvGrpSpPr>
            <p:cNvPr id="7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3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9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7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2199309" y="3171049"/>
            <a:ext cx="5513326" cy="3338072"/>
            <a:chOff x="3256" y="2137"/>
            <a:chExt cx="1951" cy="1180"/>
          </a:xfrm>
        </p:grpSpPr>
        <p:grpSp>
          <p:nvGrpSpPr>
            <p:cNvPr id="7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3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9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7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0" name="テキスト ボックス 39"/>
          <p:cNvSpPr txBox="1"/>
          <p:nvPr/>
        </p:nvSpPr>
        <p:spPr>
          <a:xfrm>
            <a:off x="5945" y="320136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235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3"/>
          <p:cNvGrpSpPr>
            <a:grpSpLocks/>
          </p:cNvGrpSpPr>
          <p:nvPr/>
        </p:nvGrpSpPr>
        <p:grpSpPr bwMode="auto">
          <a:xfrm>
            <a:off x="2825344" y="1600688"/>
            <a:ext cx="4261256" cy="2580000"/>
            <a:chOff x="3256" y="2137"/>
            <a:chExt cx="1951" cy="1180"/>
          </a:xfrm>
        </p:grpSpPr>
        <p:grpSp>
          <p:nvGrpSpPr>
            <p:cNvPr id="7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3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4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9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5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7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6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0" name="テキスト ボックス 39"/>
          <p:cNvSpPr txBox="1"/>
          <p:nvPr/>
        </p:nvSpPr>
        <p:spPr>
          <a:xfrm>
            <a:off x="425045" y="4302093"/>
            <a:ext cx="9061856" cy="286232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工事中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04635" y="233645"/>
            <a:ext cx="88008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ただ今 立入禁止です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9817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0"/>
          <p:cNvGrpSpPr>
            <a:grpSpLocks/>
          </p:cNvGrpSpPr>
          <p:nvPr/>
        </p:nvGrpSpPr>
        <p:grpSpPr bwMode="auto">
          <a:xfrm>
            <a:off x="2483176" y="899669"/>
            <a:ext cx="4727096" cy="5143882"/>
            <a:chOff x="466" y="958"/>
            <a:chExt cx="1792" cy="1951"/>
          </a:xfrm>
        </p:grpSpPr>
        <p:sp>
          <p:nvSpPr>
            <p:cNvPr id="10" name="Rectangle 101" descr="紙ふぶき (大)"/>
            <p:cNvSpPr>
              <a:spLocks noChangeArrowheads="1"/>
            </p:cNvSpPr>
            <p:nvPr/>
          </p:nvSpPr>
          <p:spPr bwMode="auto">
            <a:xfrm>
              <a:off x="198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" name="Rectangle 102" descr="紙ふぶき (大)"/>
            <p:cNvSpPr>
              <a:spLocks noChangeArrowheads="1"/>
            </p:cNvSpPr>
            <p:nvPr/>
          </p:nvSpPr>
          <p:spPr bwMode="auto">
            <a:xfrm>
              <a:off x="198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103" descr="紙ふぶき (大)"/>
            <p:cNvSpPr>
              <a:spLocks noChangeArrowheads="1"/>
            </p:cNvSpPr>
            <p:nvPr/>
          </p:nvSpPr>
          <p:spPr bwMode="auto">
            <a:xfrm>
              <a:off x="46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AutoShape 104"/>
            <p:cNvSpPr>
              <a:spLocks noChangeArrowheads="1"/>
            </p:cNvSpPr>
            <p:nvPr/>
          </p:nvSpPr>
          <p:spPr bwMode="auto">
            <a:xfrm>
              <a:off x="625" y="958"/>
              <a:ext cx="1474" cy="1497"/>
            </a:xfrm>
            <a:prstGeom prst="roundRect">
              <a:avLst>
                <a:gd name="adj" fmla="val 3528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105"/>
            <p:cNvSpPr>
              <a:spLocks noChangeArrowheads="1"/>
            </p:cNvSpPr>
            <p:nvPr/>
          </p:nvSpPr>
          <p:spPr bwMode="auto">
            <a:xfrm>
              <a:off x="670" y="1979"/>
              <a:ext cx="1383" cy="431"/>
            </a:xfrm>
            <a:prstGeom prst="rect">
              <a:avLst/>
            </a:prstGeom>
            <a:solidFill>
              <a:srgbClr val="FFCC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Rectangle 106" descr="ひし形 (枠のみ)"/>
            <p:cNvSpPr>
              <a:spLocks noChangeArrowheads="1"/>
            </p:cNvSpPr>
            <p:nvPr/>
          </p:nvSpPr>
          <p:spPr bwMode="auto">
            <a:xfrm>
              <a:off x="670" y="1003"/>
              <a:ext cx="1383" cy="930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AutoShape 107"/>
            <p:cNvSpPr>
              <a:spLocks noChangeArrowheads="1"/>
            </p:cNvSpPr>
            <p:nvPr/>
          </p:nvSpPr>
          <p:spPr bwMode="auto">
            <a:xfrm>
              <a:off x="580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08"/>
            <p:cNvSpPr>
              <a:spLocks noChangeArrowheads="1"/>
            </p:cNvSpPr>
            <p:nvPr/>
          </p:nvSpPr>
          <p:spPr bwMode="auto">
            <a:xfrm>
              <a:off x="2099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Rectangle 109" descr="紙ふぶき (大)"/>
            <p:cNvSpPr>
              <a:spLocks noChangeArrowheads="1"/>
            </p:cNvSpPr>
            <p:nvPr/>
          </p:nvSpPr>
          <p:spPr bwMode="auto">
            <a:xfrm>
              <a:off x="46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Freeform 110"/>
            <p:cNvSpPr>
              <a:spLocks/>
            </p:cNvSpPr>
            <p:nvPr/>
          </p:nvSpPr>
          <p:spPr bwMode="auto">
            <a:xfrm>
              <a:off x="693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111"/>
            <p:cNvSpPr>
              <a:spLocks/>
            </p:cNvSpPr>
            <p:nvPr/>
          </p:nvSpPr>
          <p:spPr bwMode="auto">
            <a:xfrm>
              <a:off x="1011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112"/>
            <p:cNvSpPr>
              <a:spLocks/>
            </p:cNvSpPr>
            <p:nvPr/>
          </p:nvSpPr>
          <p:spPr bwMode="auto">
            <a:xfrm>
              <a:off x="1328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113"/>
            <p:cNvSpPr>
              <a:spLocks/>
            </p:cNvSpPr>
            <p:nvPr/>
          </p:nvSpPr>
          <p:spPr bwMode="auto">
            <a:xfrm>
              <a:off x="1646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114"/>
            <p:cNvSpPr>
              <a:spLocks/>
            </p:cNvSpPr>
            <p:nvPr/>
          </p:nvSpPr>
          <p:spPr bwMode="auto">
            <a:xfrm>
              <a:off x="1963" y="2251"/>
              <a:ext cx="91" cy="159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115"/>
            <p:cNvSpPr>
              <a:spLocks/>
            </p:cNvSpPr>
            <p:nvPr/>
          </p:nvSpPr>
          <p:spPr bwMode="auto">
            <a:xfrm>
              <a:off x="670" y="1979"/>
              <a:ext cx="114" cy="204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6807540" y="375023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</a:t>
            </a:r>
            <a:endParaRPr lang="ja-JP" altLang="en-US" sz="15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-222575" y="333341"/>
            <a:ext cx="2954655" cy="6273512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立入禁止</a:t>
            </a:r>
            <a:endParaRPr lang="ja-JP" altLang="en-US" sz="1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pop175_工事中</dc:title>
  <dc:subject>pop175_工事中</dc:subject>
  <dc:creator>http://www.digipot.net</dc:creator>
  <cp:lastModifiedBy/>
  <cp:revision>1</cp:revision>
  <dcterms:created xsi:type="dcterms:W3CDTF">2014-02-18T08:06:05Z</dcterms:created>
  <dcterms:modified xsi:type="dcterms:W3CDTF">2014-02-18T08:06:07Z</dcterms:modified>
  <cp:version>1</cp:version>
</cp:coreProperties>
</file>