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8" r:id="rId3"/>
    <p:sldId id="269" r:id="rId4"/>
    <p:sldId id="272" r:id="rId5"/>
    <p:sldId id="270" r:id="rId6"/>
    <p:sldId id="271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47" d="100"/>
          <a:sy n="47" d="100"/>
        </p:scale>
        <p:origin x="-1094" y="-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入口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flipH="1"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入口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2695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rot="16200000">
            <a:off x="1885667" y="1350869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4088904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入口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0356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rot="5400000">
            <a:off x="1885667" y="6866332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488504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入口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8966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入口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屈折矢印 3"/>
          <p:cNvSpPr/>
          <p:nvPr/>
        </p:nvSpPr>
        <p:spPr>
          <a:xfrm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976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入口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屈折矢印 3"/>
          <p:cNvSpPr/>
          <p:nvPr/>
        </p:nvSpPr>
        <p:spPr>
          <a:xfrm flipH="1"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24429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2014-01-31T02:48:16Z</dcterms:created>
  <dcterms:modified xsi:type="dcterms:W3CDTF">2014-02-05T07:13:46Z</dcterms:modified>
  <cp:version/>
</cp:coreProperties>
</file>