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4" r:id="rId2"/>
    <p:sldId id="265" r:id="rId3"/>
    <p:sldId id="266" r:id="rId4"/>
    <p:sldId id="267" r:id="rId5"/>
    <p:sldId id="268" r:id="rId6"/>
    <p:sldId id="269" r:id="rId7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>
        <p:scale>
          <a:sx n="25" d="100"/>
          <a:sy n="25" d="100"/>
        </p:scale>
        <p:origin x="-1099" y="-994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978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3598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8947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78954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4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8216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0584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1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1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2" y="1535113"/>
            <a:ext cx="4378589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2" y="2174875"/>
            <a:ext cx="4378589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57535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7144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4866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1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3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1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6855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2427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FDB322-AD3D-4C98-9025-D34F882C9D0C}" type="datetimeFigureOut">
              <a:rPr kumimoji="1" lang="ja-JP" altLang="en-US" smtClean="0"/>
              <a:t>2014/2/5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2856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右矢印 3"/>
          <p:cNvSpPr/>
          <p:nvPr/>
        </p:nvSpPr>
        <p:spPr>
          <a:xfrm>
            <a:off x="920552" y="4293096"/>
            <a:ext cx="8241230" cy="1698758"/>
          </a:xfrm>
          <a:prstGeom prst="rightArrow">
            <a:avLst>
              <a:gd name="adj1" fmla="val 34435"/>
              <a:gd name="adj2" fmla="val 106345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715885" y="883568"/>
            <a:ext cx="6184706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入 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5105975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右矢印 3"/>
          <p:cNvSpPr/>
          <p:nvPr/>
        </p:nvSpPr>
        <p:spPr>
          <a:xfrm flipH="1">
            <a:off x="920552" y="4293096"/>
            <a:ext cx="8241230" cy="1698758"/>
          </a:xfrm>
          <a:prstGeom prst="rightArrow">
            <a:avLst>
              <a:gd name="adj1" fmla="val 34435"/>
              <a:gd name="adj2" fmla="val 106345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715885" y="883568"/>
            <a:ext cx="6184706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入 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120330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3008784" y="1916832"/>
            <a:ext cx="6184706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入 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右矢印 5"/>
          <p:cNvSpPr/>
          <p:nvPr/>
        </p:nvSpPr>
        <p:spPr>
          <a:xfrm rot="16200000">
            <a:off x="54199" y="2353872"/>
            <a:ext cx="3201247" cy="1698758"/>
          </a:xfrm>
          <a:prstGeom prst="rightArrow">
            <a:avLst>
              <a:gd name="adj1" fmla="val 34435"/>
              <a:gd name="adj2" fmla="val 106345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443598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3008784" y="1916832"/>
            <a:ext cx="6184706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入 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右矢印 5"/>
          <p:cNvSpPr/>
          <p:nvPr/>
        </p:nvSpPr>
        <p:spPr>
          <a:xfrm rot="5400000">
            <a:off x="54199" y="2353872"/>
            <a:ext cx="3201247" cy="1698758"/>
          </a:xfrm>
          <a:prstGeom prst="rightArrow">
            <a:avLst>
              <a:gd name="adj1" fmla="val 34435"/>
              <a:gd name="adj2" fmla="val 106345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8868097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1715885" y="548680"/>
            <a:ext cx="6184706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入 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屈折矢印 5"/>
          <p:cNvSpPr/>
          <p:nvPr/>
        </p:nvSpPr>
        <p:spPr>
          <a:xfrm>
            <a:off x="1280592" y="3212976"/>
            <a:ext cx="7848872" cy="2808312"/>
          </a:xfrm>
          <a:prstGeom prst="bentUpArrow">
            <a:avLst>
              <a:gd name="adj1" fmla="val 23256"/>
              <a:gd name="adj2" fmla="val 38662"/>
              <a:gd name="adj3" fmla="val 44036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6084067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1715885" y="548680"/>
            <a:ext cx="6184706" cy="3170099"/>
          </a:xfrm>
          <a:prstGeom prst="rect">
            <a:avLst/>
          </a:prstGeom>
          <a:noFill/>
          <a:effectLst>
            <a:outerShdw blurRad="76200" dist="127000" dir="3240000" algn="tl" rotWithShape="0">
              <a:prstClr val="black"/>
            </a:outerShdw>
          </a:effectLst>
        </p:spPr>
        <p:txBody>
          <a:bodyPr vert="horz" wrap="none" lIns="91440" tIns="45720" rIns="91440" bIns="45720" anchor="ctr">
            <a:spAutoFit/>
            <a:scene3d>
              <a:camera prst="orthographicFront"/>
              <a:lightRig rig="threePt" dir="tl"/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defRPr sz="139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r>
              <a:rPr lang="ja-JP" altLang="en-US" sz="20000" dirty="0" smtClean="0">
                <a:ln w="63500" cap="rnd" cmpd="sng">
                  <a:solidFill>
                    <a:schemeClr val="bg1"/>
                  </a:solidFill>
                </a:ln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入 口</a:t>
            </a:r>
            <a:endParaRPr lang="ja-JP" altLang="en-US" sz="20000" dirty="0">
              <a:ln w="63500" cap="rnd" cmpd="sng">
                <a:solidFill>
                  <a:schemeClr val="bg1"/>
                </a:solidFill>
              </a:ln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屈折矢印 5"/>
          <p:cNvSpPr/>
          <p:nvPr/>
        </p:nvSpPr>
        <p:spPr>
          <a:xfrm flipH="1">
            <a:off x="1280592" y="3212976"/>
            <a:ext cx="7848872" cy="2808312"/>
          </a:xfrm>
          <a:prstGeom prst="bentUpArrow">
            <a:avLst>
              <a:gd name="adj1" fmla="val 23256"/>
              <a:gd name="adj2" fmla="val 38662"/>
              <a:gd name="adj3" fmla="val 44036"/>
            </a:avLst>
          </a:prstGeom>
          <a:solidFill>
            <a:srgbClr val="FF00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2832790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</Words>
  <Application>Microsoft Office PowerPoint</Application>
  <PresentationFormat>A4 210 x 297 mm</PresentationFormat>
  <Paragraphs>6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/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/>
  <cp:revision>1</cp:revision>
  <dcterms:created xsi:type="dcterms:W3CDTF">2014-01-31T02:48:04Z</dcterms:created>
  <dcterms:modified xsi:type="dcterms:W3CDTF">2014-02-05T07:13:44Z</dcterms:modified>
  <cp:version/>
</cp:coreProperties>
</file>

<file path=docProps/thumbnail.jpeg>
</file>