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2" r:id="rId2"/>
    <p:sldId id="268" r:id="rId3"/>
    <p:sldId id="269" r:id="rId4"/>
    <p:sldId id="272" r:id="rId5"/>
    <p:sldId id="270" r:id="rId6"/>
    <p:sldId id="271" r:id="rId7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61" autoAdjust="0"/>
    <p:restoredTop sz="94660"/>
  </p:normalViewPr>
  <p:slideViewPr>
    <p:cSldViewPr>
      <p:cViewPr varScale="1">
        <p:scale>
          <a:sx n="47" d="100"/>
          <a:sy n="47" d="100"/>
        </p:scale>
        <p:origin x="-1094" y="-21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右矢印 2"/>
          <p:cNvSpPr/>
          <p:nvPr/>
        </p:nvSpPr>
        <p:spPr>
          <a:xfrm>
            <a:off x="711673" y="7473280"/>
            <a:ext cx="5432918" cy="1698758"/>
          </a:xfrm>
          <a:prstGeom prst="rightArrow">
            <a:avLst>
              <a:gd name="adj1" fmla="val 34435"/>
              <a:gd name="adj2" fmla="val 106345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628800" y="920552"/>
            <a:ext cx="3262432" cy="5234766"/>
          </a:xfrm>
          <a:prstGeom prst="rect">
            <a:avLst/>
          </a:prstGeom>
          <a:noFill/>
          <a:effectLst>
            <a:outerShdw blurRad="76200" dist="127000" dir="2700000" algn="tl" rotWithShape="0">
              <a:prstClr val="black">
                <a:alpha val="30000"/>
              </a:prstClr>
            </a:outerShdw>
          </a:effectLst>
        </p:spPr>
        <p:txBody>
          <a:bodyPr vert="eaVert" wrap="none" lIns="91440" tIns="45720" rIns="91440" bIns="45720" anchor="ctr">
            <a:spAutoFit/>
            <a:scene3d>
              <a:camera prst="orthographicFront"/>
              <a:lightRig rig="threeP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39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sz="20000" dirty="0" smtClean="0">
                <a:ln w="63500" cap="rnd" cmpd="sng">
                  <a:solidFill>
                    <a:schemeClr val="bg1"/>
                  </a:solidFill>
                </a:ln>
                <a:solidFill>
                  <a:srgbClr val="006600"/>
                </a:solidFill>
                <a:effectLst>
                  <a:outerShdw dist="38100" dir="18420000" algn="tl" rotWithShape="0">
                    <a:prstClr val="black"/>
                  </a:outerShdw>
                </a:effectLst>
              </a:rPr>
              <a:t>出口</a:t>
            </a:r>
            <a:endParaRPr lang="ja-JP" altLang="en-US" sz="20000" dirty="0">
              <a:ln w="63500" cap="rnd" cmpd="sng">
                <a:solidFill>
                  <a:schemeClr val="bg1"/>
                </a:solidFill>
              </a:ln>
              <a:solidFill>
                <a:srgbClr val="006600"/>
              </a:solidFill>
              <a:effectLst>
                <a:outerShdw dist="38100" dir="18420000" algn="tl" rotWithShape="0">
                  <a:prstClr val="black"/>
                </a:outerShdw>
              </a:effectLst>
            </a:endParaRPr>
          </a:p>
        </p:txBody>
      </p:sp>
      <p:grpSp>
        <p:nvGrpSpPr>
          <p:cNvPr id="4" name="グループ化 3"/>
          <p:cNvGrpSpPr/>
          <p:nvPr/>
        </p:nvGrpSpPr>
        <p:grpSpPr>
          <a:xfrm flipH="1">
            <a:off x="521038" y="5745088"/>
            <a:ext cx="1845098" cy="2189537"/>
            <a:chOff x="10623630" y="1538763"/>
            <a:chExt cx="3923940" cy="4656451"/>
          </a:xfrm>
        </p:grpSpPr>
        <p:sp>
          <p:nvSpPr>
            <p:cNvPr id="5" name="Oval 35"/>
            <p:cNvSpPr>
              <a:spLocks noChangeArrowheads="1"/>
            </p:cNvSpPr>
            <p:nvPr/>
          </p:nvSpPr>
          <p:spPr bwMode="auto">
            <a:xfrm>
              <a:off x="11310966" y="1538763"/>
              <a:ext cx="948716" cy="948716"/>
            </a:xfrm>
            <a:prstGeom prst="ellipse">
              <a:avLst/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Freeform 37"/>
            <p:cNvSpPr>
              <a:spLocks/>
            </p:cNvSpPr>
            <p:nvPr/>
          </p:nvSpPr>
          <p:spPr bwMode="auto">
            <a:xfrm>
              <a:off x="10623630" y="2564925"/>
              <a:ext cx="3923940" cy="3630289"/>
            </a:xfrm>
            <a:custGeom>
              <a:avLst/>
              <a:gdLst>
                <a:gd name="T0" fmla="*/ 445 w 1409"/>
                <a:gd name="T1" fmla="*/ 0 h 1304"/>
                <a:gd name="T2" fmla="*/ 190 w 1409"/>
                <a:gd name="T3" fmla="*/ 312 h 1304"/>
                <a:gd name="T4" fmla="*/ 0 w 1409"/>
                <a:gd name="T5" fmla="*/ 313 h 1304"/>
                <a:gd name="T6" fmla="*/ 0 w 1409"/>
                <a:gd name="T7" fmla="*/ 454 h 1304"/>
                <a:gd name="T8" fmla="*/ 246 w 1409"/>
                <a:gd name="T9" fmla="*/ 454 h 1304"/>
                <a:gd name="T10" fmla="*/ 416 w 1409"/>
                <a:gd name="T11" fmla="*/ 227 h 1304"/>
                <a:gd name="T12" fmla="*/ 530 w 1409"/>
                <a:gd name="T13" fmla="*/ 539 h 1304"/>
                <a:gd name="T14" fmla="*/ 537 w 1409"/>
                <a:gd name="T15" fmla="*/ 566 h 1304"/>
                <a:gd name="T16" fmla="*/ 530 w 1409"/>
                <a:gd name="T17" fmla="*/ 596 h 1304"/>
                <a:gd name="T18" fmla="*/ 161 w 1409"/>
                <a:gd name="T19" fmla="*/ 1304 h 1304"/>
                <a:gd name="T20" fmla="*/ 360 w 1409"/>
                <a:gd name="T21" fmla="*/ 1304 h 1304"/>
                <a:gd name="T22" fmla="*/ 700 w 1409"/>
                <a:gd name="T23" fmla="*/ 652 h 1304"/>
                <a:gd name="T24" fmla="*/ 713 w 1409"/>
                <a:gd name="T25" fmla="*/ 645 h 1304"/>
                <a:gd name="T26" fmla="*/ 728 w 1409"/>
                <a:gd name="T27" fmla="*/ 652 h 1304"/>
                <a:gd name="T28" fmla="*/ 728 w 1409"/>
                <a:gd name="T29" fmla="*/ 992 h 1304"/>
                <a:gd name="T30" fmla="*/ 741 w 1409"/>
                <a:gd name="T31" fmla="*/ 1035 h 1304"/>
                <a:gd name="T32" fmla="*/ 785 w 1409"/>
                <a:gd name="T33" fmla="*/ 1049 h 1304"/>
                <a:gd name="T34" fmla="*/ 1409 w 1409"/>
                <a:gd name="T35" fmla="*/ 1049 h 1304"/>
                <a:gd name="T36" fmla="*/ 1295 w 1409"/>
                <a:gd name="T37" fmla="*/ 879 h 1304"/>
                <a:gd name="T38" fmla="*/ 898 w 1409"/>
                <a:gd name="T39" fmla="*/ 879 h 1304"/>
                <a:gd name="T40" fmla="*/ 898 w 1409"/>
                <a:gd name="T41" fmla="*/ 539 h 1304"/>
                <a:gd name="T42" fmla="*/ 728 w 1409"/>
                <a:gd name="T43" fmla="*/ 170 h 1304"/>
                <a:gd name="T44" fmla="*/ 900 w 1409"/>
                <a:gd name="T45" fmla="*/ 174 h 1304"/>
                <a:gd name="T46" fmla="*/ 1059 w 1409"/>
                <a:gd name="T47" fmla="*/ 432 h 1304"/>
                <a:gd name="T48" fmla="*/ 1182 w 1409"/>
                <a:gd name="T49" fmla="*/ 369 h 1304"/>
                <a:gd name="T50" fmla="*/ 983 w 1409"/>
                <a:gd name="T51" fmla="*/ 29 h 1304"/>
                <a:gd name="T52" fmla="*/ 445 w 1409"/>
                <a:gd name="T53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9" h="1304">
                  <a:moveTo>
                    <a:pt x="445" y="0"/>
                  </a:moveTo>
                  <a:lnTo>
                    <a:pt x="190" y="312"/>
                  </a:lnTo>
                  <a:lnTo>
                    <a:pt x="0" y="313"/>
                  </a:lnTo>
                  <a:lnTo>
                    <a:pt x="0" y="454"/>
                  </a:lnTo>
                  <a:lnTo>
                    <a:pt x="246" y="454"/>
                  </a:lnTo>
                  <a:lnTo>
                    <a:pt x="416" y="227"/>
                  </a:lnTo>
                  <a:lnTo>
                    <a:pt x="530" y="539"/>
                  </a:lnTo>
                  <a:lnTo>
                    <a:pt x="537" y="566"/>
                  </a:lnTo>
                  <a:lnTo>
                    <a:pt x="530" y="596"/>
                  </a:lnTo>
                  <a:lnTo>
                    <a:pt x="161" y="1304"/>
                  </a:lnTo>
                  <a:lnTo>
                    <a:pt x="360" y="1304"/>
                  </a:lnTo>
                  <a:lnTo>
                    <a:pt x="700" y="652"/>
                  </a:lnTo>
                  <a:lnTo>
                    <a:pt x="713" y="645"/>
                  </a:lnTo>
                  <a:lnTo>
                    <a:pt x="728" y="652"/>
                  </a:lnTo>
                  <a:lnTo>
                    <a:pt x="728" y="992"/>
                  </a:lnTo>
                  <a:lnTo>
                    <a:pt x="741" y="1035"/>
                  </a:lnTo>
                  <a:lnTo>
                    <a:pt x="785" y="1049"/>
                  </a:lnTo>
                  <a:lnTo>
                    <a:pt x="1409" y="1049"/>
                  </a:lnTo>
                  <a:lnTo>
                    <a:pt x="1295" y="879"/>
                  </a:lnTo>
                  <a:lnTo>
                    <a:pt x="898" y="879"/>
                  </a:lnTo>
                  <a:lnTo>
                    <a:pt x="898" y="539"/>
                  </a:lnTo>
                  <a:lnTo>
                    <a:pt x="728" y="170"/>
                  </a:lnTo>
                  <a:lnTo>
                    <a:pt x="900" y="174"/>
                  </a:lnTo>
                  <a:lnTo>
                    <a:pt x="1059" y="432"/>
                  </a:lnTo>
                  <a:lnTo>
                    <a:pt x="1182" y="369"/>
                  </a:lnTo>
                  <a:lnTo>
                    <a:pt x="983" y="29"/>
                  </a:lnTo>
                  <a:lnTo>
                    <a:pt x="445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65552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右矢印 2"/>
          <p:cNvSpPr/>
          <p:nvPr/>
        </p:nvSpPr>
        <p:spPr>
          <a:xfrm flipH="1">
            <a:off x="711673" y="7473280"/>
            <a:ext cx="5432918" cy="1698758"/>
          </a:xfrm>
          <a:prstGeom prst="rightArrow">
            <a:avLst>
              <a:gd name="adj1" fmla="val 34435"/>
              <a:gd name="adj2" fmla="val 106345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628800" y="920552"/>
            <a:ext cx="3262432" cy="5234766"/>
          </a:xfrm>
          <a:prstGeom prst="rect">
            <a:avLst/>
          </a:prstGeom>
          <a:noFill/>
          <a:effectLst>
            <a:outerShdw blurRad="76200" dist="127000" dir="2700000" algn="tl" rotWithShape="0">
              <a:prstClr val="black">
                <a:alpha val="30000"/>
              </a:prstClr>
            </a:outerShdw>
          </a:effectLst>
        </p:spPr>
        <p:txBody>
          <a:bodyPr vert="eaVert" wrap="none" lIns="91440" tIns="45720" rIns="91440" bIns="45720" anchor="ctr">
            <a:spAutoFit/>
            <a:scene3d>
              <a:camera prst="orthographicFront"/>
              <a:lightRig rig="threeP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39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sz="20000" dirty="0" smtClean="0">
                <a:ln w="63500" cap="rnd" cmpd="sng">
                  <a:solidFill>
                    <a:schemeClr val="bg1"/>
                  </a:solidFill>
                </a:ln>
                <a:solidFill>
                  <a:srgbClr val="006600"/>
                </a:solidFill>
                <a:effectLst>
                  <a:outerShdw dist="38100" dir="18420000" algn="tl" rotWithShape="0">
                    <a:prstClr val="black"/>
                  </a:outerShdw>
                </a:effectLst>
              </a:rPr>
              <a:t>出口</a:t>
            </a:r>
            <a:endParaRPr lang="ja-JP" altLang="en-US" sz="20000" dirty="0">
              <a:ln w="63500" cap="rnd" cmpd="sng">
                <a:solidFill>
                  <a:schemeClr val="bg1"/>
                </a:solidFill>
              </a:ln>
              <a:solidFill>
                <a:srgbClr val="006600"/>
              </a:solidFill>
              <a:effectLst>
                <a:outerShdw dist="38100" dir="18420000" algn="tl" rotWithShape="0">
                  <a:prstClr val="black"/>
                </a:outerShdw>
              </a:effectLst>
            </a:endParaRPr>
          </a:p>
        </p:txBody>
      </p:sp>
      <p:grpSp>
        <p:nvGrpSpPr>
          <p:cNvPr id="7" name="グループ化 6"/>
          <p:cNvGrpSpPr/>
          <p:nvPr/>
        </p:nvGrpSpPr>
        <p:grpSpPr>
          <a:xfrm>
            <a:off x="4581128" y="5745088"/>
            <a:ext cx="1845098" cy="2189537"/>
            <a:chOff x="10623630" y="1538763"/>
            <a:chExt cx="3923940" cy="4656451"/>
          </a:xfrm>
        </p:grpSpPr>
        <p:sp>
          <p:nvSpPr>
            <p:cNvPr id="8" name="Oval 35"/>
            <p:cNvSpPr>
              <a:spLocks noChangeArrowheads="1"/>
            </p:cNvSpPr>
            <p:nvPr/>
          </p:nvSpPr>
          <p:spPr bwMode="auto">
            <a:xfrm>
              <a:off x="11310966" y="1538763"/>
              <a:ext cx="948716" cy="948716"/>
            </a:xfrm>
            <a:prstGeom prst="ellipse">
              <a:avLst/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" name="Freeform 37"/>
            <p:cNvSpPr>
              <a:spLocks/>
            </p:cNvSpPr>
            <p:nvPr/>
          </p:nvSpPr>
          <p:spPr bwMode="auto">
            <a:xfrm>
              <a:off x="10623630" y="2564925"/>
              <a:ext cx="3923940" cy="3630289"/>
            </a:xfrm>
            <a:custGeom>
              <a:avLst/>
              <a:gdLst>
                <a:gd name="T0" fmla="*/ 445 w 1409"/>
                <a:gd name="T1" fmla="*/ 0 h 1304"/>
                <a:gd name="T2" fmla="*/ 190 w 1409"/>
                <a:gd name="T3" fmla="*/ 312 h 1304"/>
                <a:gd name="T4" fmla="*/ 0 w 1409"/>
                <a:gd name="T5" fmla="*/ 313 h 1304"/>
                <a:gd name="T6" fmla="*/ 0 w 1409"/>
                <a:gd name="T7" fmla="*/ 454 h 1304"/>
                <a:gd name="T8" fmla="*/ 246 w 1409"/>
                <a:gd name="T9" fmla="*/ 454 h 1304"/>
                <a:gd name="T10" fmla="*/ 416 w 1409"/>
                <a:gd name="T11" fmla="*/ 227 h 1304"/>
                <a:gd name="T12" fmla="*/ 530 w 1409"/>
                <a:gd name="T13" fmla="*/ 539 h 1304"/>
                <a:gd name="T14" fmla="*/ 537 w 1409"/>
                <a:gd name="T15" fmla="*/ 566 h 1304"/>
                <a:gd name="T16" fmla="*/ 530 w 1409"/>
                <a:gd name="T17" fmla="*/ 596 h 1304"/>
                <a:gd name="T18" fmla="*/ 161 w 1409"/>
                <a:gd name="T19" fmla="*/ 1304 h 1304"/>
                <a:gd name="T20" fmla="*/ 360 w 1409"/>
                <a:gd name="T21" fmla="*/ 1304 h 1304"/>
                <a:gd name="T22" fmla="*/ 700 w 1409"/>
                <a:gd name="T23" fmla="*/ 652 h 1304"/>
                <a:gd name="T24" fmla="*/ 713 w 1409"/>
                <a:gd name="T25" fmla="*/ 645 h 1304"/>
                <a:gd name="T26" fmla="*/ 728 w 1409"/>
                <a:gd name="T27" fmla="*/ 652 h 1304"/>
                <a:gd name="T28" fmla="*/ 728 w 1409"/>
                <a:gd name="T29" fmla="*/ 992 h 1304"/>
                <a:gd name="T30" fmla="*/ 741 w 1409"/>
                <a:gd name="T31" fmla="*/ 1035 h 1304"/>
                <a:gd name="T32" fmla="*/ 785 w 1409"/>
                <a:gd name="T33" fmla="*/ 1049 h 1304"/>
                <a:gd name="T34" fmla="*/ 1409 w 1409"/>
                <a:gd name="T35" fmla="*/ 1049 h 1304"/>
                <a:gd name="T36" fmla="*/ 1295 w 1409"/>
                <a:gd name="T37" fmla="*/ 879 h 1304"/>
                <a:gd name="T38" fmla="*/ 898 w 1409"/>
                <a:gd name="T39" fmla="*/ 879 h 1304"/>
                <a:gd name="T40" fmla="*/ 898 w 1409"/>
                <a:gd name="T41" fmla="*/ 539 h 1304"/>
                <a:gd name="T42" fmla="*/ 728 w 1409"/>
                <a:gd name="T43" fmla="*/ 170 h 1304"/>
                <a:gd name="T44" fmla="*/ 900 w 1409"/>
                <a:gd name="T45" fmla="*/ 174 h 1304"/>
                <a:gd name="T46" fmla="*/ 1059 w 1409"/>
                <a:gd name="T47" fmla="*/ 432 h 1304"/>
                <a:gd name="T48" fmla="*/ 1182 w 1409"/>
                <a:gd name="T49" fmla="*/ 369 h 1304"/>
                <a:gd name="T50" fmla="*/ 983 w 1409"/>
                <a:gd name="T51" fmla="*/ 29 h 1304"/>
                <a:gd name="T52" fmla="*/ 445 w 1409"/>
                <a:gd name="T53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9" h="1304">
                  <a:moveTo>
                    <a:pt x="445" y="0"/>
                  </a:moveTo>
                  <a:lnTo>
                    <a:pt x="190" y="312"/>
                  </a:lnTo>
                  <a:lnTo>
                    <a:pt x="0" y="313"/>
                  </a:lnTo>
                  <a:lnTo>
                    <a:pt x="0" y="454"/>
                  </a:lnTo>
                  <a:lnTo>
                    <a:pt x="246" y="454"/>
                  </a:lnTo>
                  <a:lnTo>
                    <a:pt x="416" y="227"/>
                  </a:lnTo>
                  <a:lnTo>
                    <a:pt x="530" y="539"/>
                  </a:lnTo>
                  <a:lnTo>
                    <a:pt x="537" y="566"/>
                  </a:lnTo>
                  <a:lnTo>
                    <a:pt x="530" y="596"/>
                  </a:lnTo>
                  <a:lnTo>
                    <a:pt x="161" y="1304"/>
                  </a:lnTo>
                  <a:lnTo>
                    <a:pt x="360" y="1304"/>
                  </a:lnTo>
                  <a:lnTo>
                    <a:pt x="700" y="652"/>
                  </a:lnTo>
                  <a:lnTo>
                    <a:pt x="713" y="645"/>
                  </a:lnTo>
                  <a:lnTo>
                    <a:pt x="728" y="652"/>
                  </a:lnTo>
                  <a:lnTo>
                    <a:pt x="728" y="992"/>
                  </a:lnTo>
                  <a:lnTo>
                    <a:pt x="741" y="1035"/>
                  </a:lnTo>
                  <a:lnTo>
                    <a:pt x="785" y="1049"/>
                  </a:lnTo>
                  <a:lnTo>
                    <a:pt x="1409" y="1049"/>
                  </a:lnTo>
                  <a:lnTo>
                    <a:pt x="1295" y="879"/>
                  </a:lnTo>
                  <a:lnTo>
                    <a:pt x="898" y="879"/>
                  </a:lnTo>
                  <a:lnTo>
                    <a:pt x="898" y="539"/>
                  </a:lnTo>
                  <a:lnTo>
                    <a:pt x="728" y="170"/>
                  </a:lnTo>
                  <a:lnTo>
                    <a:pt x="900" y="174"/>
                  </a:lnTo>
                  <a:lnTo>
                    <a:pt x="1059" y="432"/>
                  </a:lnTo>
                  <a:lnTo>
                    <a:pt x="1182" y="369"/>
                  </a:lnTo>
                  <a:lnTo>
                    <a:pt x="983" y="29"/>
                  </a:lnTo>
                  <a:lnTo>
                    <a:pt x="445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72695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右矢印 2"/>
          <p:cNvSpPr/>
          <p:nvPr/>
        </p:nvSpPr>
        <p:spPr>
          <a:xfrm rot="16200000">
            <a:off x="1885667" y="1350869"/>
            <a:ext cx="3201247" cy="1698758"/>
          </a:xfrm>
          <a:prstGeom prst="rightArrow">
            <a:avLst>
              <a:gd name="adj1" fmla="val 34435"/>
              <a:gd name="adj2" fmla="val 106345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628800" y="4088904"/>
            <a:ext cx="3262432" cy="5234766"/>
          </a:xfrm>
          <a:prstGeom prst="rect">
            <a:avLst/>
          </a:prstGeom>
          <a:noFill/>
          <a:effectLst>
            <a:outerShdw blurRad="76200" dist="127000" dir="2700000" algn="tl" rotWithShape="0">
              <a:prstClr val="black">
                <a:alpha val="30000"/>
              </a:prstClr>
            </a:outerShdw>
          </a:effectLst>
        </p:spPr>
        <p:txBody>
          <a:bodyPr vert="eaVert" wrap="none" lIns="91440" tIns="45720" rIns="91440" bIns="45720" anchor="ctr">
            <a:spAutoFit/>
            <a:scene3d>
              <a:camera prst="orthographicFront"/>
              <a:lightRig rig="threeP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39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sz="20000" dirty="0" smtClean="0">
                <a:ln w="63500" cap="rnd" cmpd="sng">
                  <a:solidFill>
                    <a:schemeClr val="bg1"/>
                  </a:solidFill>
                </a:ln>
                <a:solidFill>
                  <a:srgbClr val="006600"/>
                </a:solidFill>
                <a:effectLst>
                  <a:outerShdw dist="38100" dir="18420000" algn="tl" rotWithShape="0">
                    <a:prstClr val="black"/>
                  </a:outerShdw>
                </a:effectLst>
              </a:rPr>
              <a:t>出口</a:t>
            </a:r>
            <a:endParaRPr lang="ja-JP" altLang="en-US" sz="20000" dirty="0">
              <a:ln w="63500" cap="rnd" cmpd="sng">
                <a:solidFill>
                  <a:schemeClr val="bg1"/>
                </a:solidFill>
              </a:ln>
              <a:solidFill>
                <a:srgbClr val="006600"/>
              </a:solidFill>
              <a:effectLst>
                <a:outerShdw dist="38100" dir="18420000" algn="tl" rotWithShape="0">
                  <a:prstClr val="black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503563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右矢印 2"/>
          <p:cNvSpPr/>
          <p:nvPr/>
        </p:nvSpPr>
        <p:spPr>
          <a:xfrm rot="5400000">
            <a:off x="1885667" y="6866332"/>
            <a:ext cx="3201247" cy="1698758"/>
          </a:xfrm>
          <a:prstGeom prst="rightArrow">
            <a:avLst>
              <a:gd name="adj1" fmla="val 34435"/>
              <a:gd name="adj2" fmla="val 106345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628800" y="488504"/>
            <a:ext cx="3262432" cy="5234766"/>
          </a:xfrm>
          <a:prstGeom prst="rect">
            <a:avLst/>
          </a:prstGeom>
          <a:noFill/>
          <a:effectLst>
            <a:outerShdw blurRad="76200" dist="127000" dir="2700000" algn="tl" rotWithShape="0">
              <a:prstClr val="black">
                <a:alpha val="30000"/>
              </a:prstClr>
            </a:outerShdw>
          </a:effectLst>
        </p:spPr>
        <p:txBody>
          <a:bodyPr vert="eaVert" wrap="none" lIns="91440" tIns="45720" rIns="91440" bIns="45720" anchor="ctr">
            <a:spAutoFit/>
            <a:scene3d>
              <a:camera prst="orthographicFront"/>
              <a:lightRig rig="threeP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39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sz="20000" dirty="0" smtClean="0">
                <a:ln w="63500" cap="rnd" cmpd="sng">
                  <a:solidFill>
                    <a:schemeClr val="bg1"/>
                  </a:solidFill>
                </a:ln>
                <a:solidFill>
                  <a:srgbClr val="006600"/>
                </a:solidFill>
                <a:effectLst>
                  <a:outerShdw dist="38100" dir="18420000" algn="tl" rotWithShape="0">
                    <a:prstClr val="black"/>
                  </a:outerShdw>
                </a:effectLst>
              </a:rPr>
              <a:t>出口</a:t>
            </a:r>
            <a:endParaRPr lang="ja-JP" altLang="en-US" sz="20000" dirty="0">
              <a:ln w="63500" cap="rnd" cmpd="sng">
                <a:solidFill>
                  <a:schemeClr val="bg1"/>
                </a:solidFill>
              </a:ln>
              <a:solidFill>
                <a:srgbClr val="006600"/>
              </a:solidFill>
              <a:effectLst>
                <a:outerShdw dist="38100" dir="18420000" algn="tl" rotWithShape="0">
                  <a:prstClr val="black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989661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628800" y="920552"/>
            <a:ext cx="3262432" cy="5234766"/>
          </a:xfrm>
          <a:prstGeom prst="rect">
            <a:avLst/>
          </a:prstGeom>
          <a:noFill/>
          <a:effectLst>
            <a:outerShdw blurRad="76200" dist="127000" dir="2700000" algn="tl" rotWithShape="0">
              <a:prstClr val="black">
                <a:alpha val="30000"/>
              </a:prstClr>
            </a:outerShdw>
          </a:effectLst>
        </p:spPr>
        <p:txBody>
          <a:bodyPr vert="eaVert" wrap="none" lIns="91440" tIns="45720" rIns="91440" bIns="45720" anchor="ctr">
            <a:spAutoFit/>
            <a:scene3d>
              <a:camera prst="orthographicFront"/>
              <a:lightRig rig="threeP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39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sz="20000" dirty="0" smtClean="0">
                <a:ln w="63500" cap="rnd" cmpd="sng">
                  <a:solidFill>
                    <a:schemeClr val="bg1"/>
                  </a:solidFill>
                </a:ln>
                <a:solidFill>
                  <a:srgbClr val="006600"/>
                </a:solidFill>
                <a:effectLst>
                  <a:outerShdw dist="38100" dir="18420000" algn="tl" rotWithShape="0">
                    <a:prstClr val="black"/>
                  </a:outerShdw>
                </a:effectLst>
              </a:rPr>
              <a:t>出口</a:t>
            </a:r>
            <a:endParaRPr lang="ja-JP" altLang="en-US" sz="20000" dirty="0">
              <a:ln w="63500" cap="rnd" cmpd="sng">
                <a:solidFill>
                  <a:schemeClr val="bg1"/>
                </a:solidFill>
              </a:ln>
              <a:solidFill>
                <a:srgbClr val="006600"/>
              </a:solidFill>
              <a:effectLst>
                <a:outerShdw dist="38100" dir="18420000" algn="tl" rotWithShape="0">
                  <a:prstClr val="black"/>
                </a:outerShdw>
              </a:effectLst>
            </a:endParaRPr>
          </a:p>
        </p:txBody>
      </p:sp>
      <p:sp>
        <p:nvSpPr>
          <p:cNvPr id="4" name="屈折矢印 3"/>
          <p:cNvSpPr/>
          <p:nvPr/>
        </p:nvSpPr>
        <p:spPr>
          <a:xfrm>
            <a:off x="980728" y="6410470"/>
            <a:ext cx="5040560" cy="2808312"/>
          </a:xfrm>
          <a:prstGeom prst="bentUpArrow">
            <a:avLst>
              <a:gd name="adj1" fmla="val 23256"/>
              <a:gd name="adj2" fmla="val 38662"/>
              <a:gd name="adj3" fmla="val 44036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/>
          </a:p>
        </p:txBody>
      </p:sp>
      <p:grpSp>
        <p:nvGrpSpPr>
          <p:cNvPr id="5" name="グループ化 4"/>
          <p:cNvGrpSpPr/>
          <p:nvPr/>
        </p:nvGrpSpPr>
        <p:grpSpPr>
          <a:xfrm flipH="1">
            <a:off x="883026" y="6681192"/>
            <a:ext cx="1499402" cy="1779307"/>
            <a:chOff x="10623630" y="1538763"/>
            <a:chExt cx="3923940" cy="4656451"/>
          </a:xfrm>
        </p:grpSpPr>
        <p:sp>
          <p:nvSpPr>
            <p:cNvPr id="6" name="Oval 35"/>
            <p:cNvSpPr>
              <a:spLocks noChangeArrowheads="1"/>
            </p:cNvSpPr>
            <p:nvPr/>
          </p:nvSpPr>
          <p:spPr bwMode="auto">
            <a:xfrm>
              <a:off x="11310966" y="1538763"/>
              <a:ext cx="948716" cy="948716"/>
            </a:xfrm>
            <a:prstGeom prst="ellipse">
              <a:avLst/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" name="Freeform 37"/>
            <p:cNvSpPr>
              <a:spLocks/>
            </p:cNvSpPr>
            <p:nvPr/>
          </p:nvSpPr>
          <p:spPr bwMode="auto">
            <a:xfrm>
              <a:off x="10623630" y="2564925"/>
              <a:ext cx="3923940" cy="3630289"/>
            </a:xfrm>
            <a:custGeom>
              <a:avLst/>
              <a:gdLst>
                <a:gd name="T0" fmla="*/ 445 w 1409"/>
                <a:gd name="T1" fmla="*/ 0 h 1304"/>
                <a:gd name="T2" fmla="*/ 190 w 1409"/>
                <a:gd name="T3" fmla="*/ 312 h 1304"/>
                <a:gd name="T4" fmla="*/ 0 w 1409"/>
                <a:gd name="T5" fmla="*/ 313 h 1304"/>
                <a:gd name="T6" fmla="*/ 0 w 1409"/>
                <a:gd name="T7" fmla="*/ 454 h 1304"/>
                <a:gd name="T8" fmla="*/ 246 w 1409"/>
                <a:gd name="T9" fmla="*/ 454 h 1304"/>
                <a:gd name="T10" fmla="*/ 416 w 1409"/>
                <a:gd name="T11" fmla="*/ 227 h 1304"/>
                <a:gd name="T12" fmla="*/ 530 w 1409"/>
                <a:gd name="T13" fmla="*/ 539 h 1304"/>
                <a:gd name="T14" fmla="*/ 537 w 1409"/>
                <a:gd name="T15" fmla="*/ 566 h 1304"/>
                <a:gd name="T16" fmla="*/ 530 w 1409"/>
                <a:gd name="T17" fmla="*/ 596 h 1304"/>
                <a:gd name="T18" fmla="*/ 161 w 1409"/>
                <a:gd name="T19" fmla="*/ 1304 h 1304"/>
                <a:gd name="T20" fmla="*/ 360 w 1409"/>
                <a:gd name="T21" fmla="*/ 1304 h 1304"/>
                <a:gd name="T22" fmla="*/ 700 w 1409"/>
                <a:gd name="T23" fmla="*/ 652 h 1304"/>
                <a:gd name="T24" fmla="*/ 713 w 1409"/>
                <a:gd name="T25" fmla="*/ 645 h 1304"/>
                <a:gd name="T26" fmla="*/ 728 w 1409"/>
                <a:gd name="T27" fmla="*/ 652 h 1304"/>
                <a:gd name="T28" fmla="*/ 728 w 1409"/>
                <a:gd name="T29" fmla="*/ 992 h 1304"/>
                <a:gd name="T30" fmla="*/ 741 w 1409"/>
                <a:gd name="T31" fmla="*/ 1035 h 1304"/>
                <a:gd name="T32" fmla="*/ 785 w 1409"/>
                <a:gd name="T33" fmla="*/ 1049 h 1304"/>
                <a:gd name="T34" fmla="*/ 1409 w 1409"/>
                <a:gd name="T35" fmla="*/ 1049 h 1304"/>
                <a:gd name="T36" fmla="*/ 1295 w 1409"/>
                <a:gd name="T37" fmla="*/ 879 h 1304"/>
                <a:gd name="T38" fmla="*/ 898 w 1409"/>
                <a:gd name="T39" fmla="*/ 879 h 1304"/>
                <a:gd name="T40" fmla="*/ 898 w 1409"/>
                <a:gd name="T41" fmla="*/ 539 h 1304"/>
                <a:gd name="T42" fmla="*/ 728 w 1409"/>
                <a:gd name="T43" fmla="*/ 170 h 1304"/>
                <a:gd name="T44" fmla="*/ 900 w 1409"/>
                <a:gd name="T45" fmla="*/ 174 h 1304"/>
                <a:gd name="T46" fmla="*/ 1059 w 1409"/>
                <a:gd name="T47" fmla="*/ 432 h 1304"/>
                <a:gd name="T48" fmla="*/ 1182 w 1409"/>
                <a:gd name="T49" fmla="*/ 369 h 1304"/>
                <a:gd name="T50" fmla="*/ 983 w 1409"/>
                <a:gd name="T51" fmla="*/ 29 h 1304"/>
                <a:gd name="T52" fmla="*/ 445 w 1409"/>
                <a:gd name="T53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9" h="1304">
                  <a:moveTo>
                    <a:pt x="445" y="0"/>
                  </a:moveTo>
                  <a:lnTo>
                    <a:pt x="190" y="312"/>
                  </a:lnTo>
                  <a:lnTo>
                    <a:pt x="0" y="313"/>
                  </a:lnTo>
                  <a:lnTo>
                    <a:pt x="0" y="454"/>
                  </a:lnTo>
                  <a:lnTo>
                    <a:pt x="246" y="454"/>
                  </a:lnTo>
                  <a:lnTo>
                    <a:pt x="416" y="227"/>
                  </a:lnTo>
                  <a:lnTo>
                    <a:pt x="530" y="539"/>
                  </a:lnTo>
                  <a:lnTo>
                    <a:pt x="537" y="566"/>
                  </a:lnTo>
                  <a:lnTo>
                    <a:pt x="530" y="596"/>
                  </a:lnTo>
                  <a:lnTo>
                    <a:pt x="161" y="1304"/>
                  </a:lnTo>
                  <a:lnTo>
                    <a:pt x="360" y="1304"/>
                  </a:lnTo>
                  <a:lnTo>
                    <a:pt x="700" y="652"/>
                  </a:lnTo>
                  <a:lnTo>
                    <a:pt x="713" y="645"/>
                  </a:lnTo>
                  <a:lnTo>
                    <a:pt x="728" y="652"/>
                  </a:lnTo>
                  <a:lnTo>
                    <a:pt x="728" y="992"/>
                  </a:lnTo>
                  <a:lnTo>
                    <a:pt x="741" y="1035"/>
                  </a:lnTo>
                  <a:lnTo>
                    <a:pt x="785" y="1049"/>
                  </a:lnTo>
                  <a:lnTo>
                    <a:pt x="1409" y="1049"/>
                  </a:lnTo>
                  <a:lnTo>
                    <a:pt x="1295" y="879"/>
                  </a:lnTo>
                  <a:lnTo>
                    <a:pt x="898" y="879"/>
                  </a:lnTo>
                  <a:lnTo>
                    <a:pt x="898" y="539"/>
                  </a:lnTo>
                  <a:lnTo>
                    <a:pt x="728" y="170"/>
                  </a:lnTo>
                  <a:lnTo>
                    <a:pt x="900" y="174"/>
                  </a:lnTo>
                  <a:lnTo>
                    <a:pt x="1059" y="432"/>
                  </a:lnTo>
                  <a:lnTo>
                    <a:pt x="1182" y="369"/>
                  </a:lnTo>
                  <a:lnTo>
                    <a:pt x="983" y="29"/>
                  </a:lnTo>
                  <a:lnTo>
                    <a:pt x="445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39767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628800" y="920552"/>
            <a:ext cx="3262432" cy="5234766"/>
          </a:xfrm>
          <a:prstGeom prst="rect">
            <a:avLst/>
          </a:prstGeom>
          <a:noFill/>
          <a:effectLst>
            <a:outerShdw blurRad="76200" dist="127000" dir="2700000" algn="tl" rotWithShape="0">
              <a:prstClr val="black">
                <a:alpha val="30000"/>
              </a:prstClr>
            </a:outerShdw>
          </a:effectLst>
        </p:spPr>
        <p:txBody>
          <a:bodyPr vert="eaVert" wrap="none" lIns="91440" tIns="45720" rIns="91440" bIns="45720" anchor="ctr">
            <a:spAutoFit/>
            <a:scene3d>
              <a:camera prst="orthographicFront"/>
              <a:lightRig rig="threeP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39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sz="20000" dirty="0" smtClean="0">
                <a:ln w="63500" cap="rnd" cmpd="sng">
                  <a:solidFill>
                    <a:schemeClr val="bg1"/>
                  </a:solidFill>
                </a:ln>
                <a:solidFill>
                  <a:srgbClr val="006600"/>
                </a:solidFill>
                <a:effectLst>
                  <a:outerShdw dist="38100" dir="18420000" algn="tl" rotWithShape="0">
                    <a:prstClr val="black"/>
                  </a:outerShdw>
                </a:effectLst>
              </a:rPr>
              <a:t>出口</a:t>
            </a:r>
            <a:endParaRPr lang="ja-JP" altLang="en-US" sz="20000" dirty="0">
              <a:ln w="63500" cap="rnd" cmpd="sng">
                <a:solidFill>
                  <a:schemeClr val="bg1"/>
                </a:solidFill>
              </a:ln>
              <a:solidFill>
                <a:srgbClr val="006600"/>
              </a:solidFill>
              <a:effectLst>
                <a:outerShdw dist="38100" dir="18420000" algn="tl" rotWithShape="0">
                  <a:prstClr val="black"/>
                </a:outerShdw>
              </a:effectLst>
            </a:endParaRPr>
          </a:p>
        </p:txBody>
      </p:sp>
      <p:sp>
        <p:nvSpPr>
          <p:cNvPr id="4" name="屈折矢印 3"/>
          <p:cNvSpPr/>
          <p:nvPr/>
        </p:nvSpPr>
        <p:spPr>
          <a:xfrm flipH="1">
            <a:off x="980728" y="6410470"/>
            <a:ext cx="5040560" cy="2808312"/>
          </a:xfrm>
          <a:prstGeom prst="bentUpArrow">
            <a:avLst>
              <a:gd name="adj1" fmla="val 23256"/>
              <a:gd name="adj2" fmla="val 38662"/>
              <a:gd name="adj3" fmla="val 44036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/>
          </a:p>
        </p:txBody>
      </p:sp>
      <p:grpSp>
        <p:nvGrpSpPr>
          <p:cNvPr id="5" name="グループ化 4"/>
          <p:cNvGrpSpPr/>
          <p:nvPr/>
        </p:nvGrpSpPr>
        <p:grpSpPr>
          <a:xfrm>
            <a:off x="4521886" y="6609184"/>
            <a:ext cx="1499402" cy="1779307"/>
            <a:chOff x="10623630" y="1538763"/>
            <a:chExt cx="3923940" cy="4656451"/>
          </a:xfrm>
        </p:grpSpPr>
        <p:sp>
          <p:nvSpPr>
            <p:cNvPr id="6" name="Oval 35"/>
            <p:cNvSpPr>
              <a:spLocks noChangeArrowheads="1"/>
            </p:cNvSpPr>
            <p:nvPr/>
          </p:nvSpPr>
          <p:spPr bwMode="auto">
            <a:xfrm>
              <a:off x="11310966" y="1538763"/>
              <a:ext cx="948716" cy="948716"/>
            </a:xfrm>
            <a:prstGeom prst="ellipse">
              <a:avLst/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" name="Freeform 37"/>
            <p:cNvSpPr>
              <a:spLocks/>
            </p:cNvSpPr>
            <p:nvPr/>
          </p:nvSpPr>
          <p:spPr bwMode="auto">
            <a:xfrm>
              <a:off x="10623630" y="2564925"/>
              <a:ext cx="3923940" cy="3630289"/>
            </a:xfrm>
            <a:custGeom>
              <a:avLst/>
              <a:gdLst>
                <a:gd name="T0" fmla="*/ 445 w 1409"/>
                <a:gd name="T1" fmla="*/ 0 h 1304"/>
                <a:gd name="T2" fmla="*/ 190 w 1409"/>
                <a:gd name="T3" fmla="*/ 312 h 1304"/>
                <a:gd name="T4" fmla="*/ 0 w 1409"/>
                <a:gd name="T5" fmla="*/ 313 h 1304"/>
                <a:gd name="T6" fmla="*/ 0 w 1409"/>
                <a:gd name="T7" fmla="*/ 454 h 1304"/>
                <a:gd name="T8" fmla="*/ 246 w 1409"/>
                <a:gd name="T9" fmla="*/ 454 h 1304"/>
                <a:gd name="T10" fmla="*/ 416 w 1409"/>
                <a:gd name="T11" fmla="*/ 227 h 1304"/>
                <a:gd name="T12" fmla="*/ 530 w 1409"/>
                <a:gd name="T13" fmla="*/ 539 h 1304"/>
                <a:gd name="T14" fmla="*/ 537 w 1409"/>
                <a:gd name="T15" fmla="*/ 566 h 1304"/>
                <a:gd name="T16" fmla="*/ 530 w 1409"/>
                <a:gd name="T17" fmla="*/ 596 h 1304"/>
                <a:gd name="T18" fmla="*/ 161 w 1409"/>
                <a:gd name="T19" fmla="*/ 1304 h 1304"/>
                <a:gd name="T20" fmla="*/ 360 w 1409"/>
                <a:gd name="T21" fmla="*/ 1304 h 1304"/>
                <a:gd name="T22" fmla="*/ 700 w 1409"/>
                <a:gd name="T23" fmla="*/ 652 h 1304"/>
                <a:gd name="T24" fmla="*/ 713 w 1409"/>
                <a:gd name="T25" fmla="*/ 645 h 1304"/>
                <a:gd name="T26" fmla="*/ 728 w 1409"/>
                <a:gd name="T27" fmla="*/ 652 h 1304"/>
                <a:gd name="T28" fmla="*/ 728 w 1409"/>
                <a:gd name="T29" fmla="*/ 992 h 1304"/>
                <a:gd name="T30" fmla="*/ 741 w 1409"/>
                <a:gd name="T31" fmla="*/ 1035 h 1304"/>
                <a:gd name="T32" fmla="*/ 785 w 1409"/>
                <a:gd name="T33" fmla="*/ 1049 h 1304"/>
                <a:gd name="T34" fmla="*/ 1409 w 1409"/>
                <a:gd name="T35" fmla="*/ 1049 h 1304"/>
                <a:gd name="T36" fmla="*/ 1295 w 1409"/>
                <a:gd name="T37" fmla="*/ 879 h 1304"/>
                <a:gd name="T38" fmla="*/ 898 w 1409"/>
                <a:gd name="T39" fmla="*/ 879 h 1304"/>
                <a:gd name="T40" fmla="*/ 898 w 1409"/>
                <a:gd name="T41" fmla="*/ 539 h 1304"/>
                <a:gd name="T42" fmla="*/ 728 w 1409"/>
                <a:gd name="T43" fmla="*/ 170 h 1304"/>
                <a:gd name="T44" fmla="*/ 900 w 1409"/>
                <a:gd name="T45" fmla="*/ 174 h 1304"/>
                <a:gd name="T46" fmla="*/ 1059 w 1409"/>
                <a:gd name="T47" fmla="*/ 432 h 1304"/>
                <a:gd name="T48" fmla="*/ 1182 w 1409"/>
                <a:gd name="T49" fmla="*/ 369 h 1304"/>
                <a:gd name="T50" fmla="*/ 983 w 1409"/>
                <a:gd name="T51" fmla="*/ 29 h 1304"/>
                <a:gd name="T52" fmla="*/ 445 w 1409"/>
                <a:gd name="T53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9" h="1304">
                  <a:moveTo>
                    <a:pt x="445" y="0"/>
                  </a:moveTo>
                  <a:lnTo>
                    <a:pt x="190" y="312"/>
                  </a:lnTo>
                  <a:lnTo>
                    <a:pt x="0" y="313"/>
                  </a:lnTo>
                  <a:lnTo>
                    <a:pt x="0" y="454"/>
                  </a:lnTo>
                  <a:lnTo>
                    <a:pt x="246" y="454"/>
                  </a:lnTo>
                  <a:lnTo>
                    <a:pt x="416" y="227"/>
                  </a:lnTo>
                  <a:lnTo>
                    <a:pt x="530" y="539"/>
                  </a:lnTo>
                  <a:lnTo>
                    <a:pt x="537" y="566"/>
                  </a:lnTo>
                  <a:lnTo>
                    <a:pt x="530" y="596"/>
                  </a:lnTo>
                  <a:lnTo>
                    <a:pt x="161" y="1304"/>
                  </a:lnTo>
                  <a:lnTo>
                    <a:pt x="360" y="1304"/>
                  </a:lnTo>
                  <a:lnTo>
                    <a:pt x="700" y="652"/>
                  </a:lnTo>
                  <a:lnTo>
                    <a:pt x="713" y="645"/>
                  </a:lnTo>
                  <a:lnTo>
                    <a:pt x="728" y="652"/>
                  </a:lnTo>
                  <a:lnTo>
                    <a:pt x="728" y="992"/>
                  </a:lnTo>
                  <a:lnTo>
                    <a:pt x="741" y="1035"/>
                  </a:lnTo>
                  <a:lnTo>
                    <a:pt x="785" y="1049"/>
                  </a:lnTo>
                  <a:lnTo>
                    <a:pt x="1409" y="1049"/>
                  </a:lnTo>
                  <a:lnTo>
                    <a:pt x="1295" y="879"/>
                  </a:lnTo>
                  <a:lnTo>
                    <a:pt x="898" y="879"/>
                  </a:lnTo>
                  <a:lnTo>
                    <a:pt x="898" y="539"/>
                  </a:lnTo>
                  <a:lnTo>
                    <a:pt x="728" y="170"/>
                  </a:lnTo>
                  <a:lnTo>
                    <a:pt x="900" y="174"/>
                  </a:lnTo>
                  <a:lnTo>
                    <a:pt x="1059" y="432"/>
                  </a:lnTo>
                  <a:lnTo>
                    <a:pt x="1182" y="369"/>
                  </a:lnTo>
                  <a:lnTo>
                    <a:pt x="983" y="29"/>
                  </a:lnTo>
                  <a:lnTo>
                    <a:pt x="445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244293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A4 210 x 297 mm</PresentationFormat>
  <Paragraphs>6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2014-01-31T02:48:16Z</dcterms:created>
  <dcterms:modified xsi:type="dcterms:W3CDTF">2014-02-05T07:12:07Z</dcterms:modified>
  <cp:version/>
</cp:coreProperties>
</file>