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4" r:id="rId2"/>
    <p:sldId id="265" r:id="rId3"/>
    <p:sldId id="266" r:id="rId4"/>
    <p:sldId id="267" r:id="rId5"/>
    <p:sldId id="268" r:id="rId6"/>
    <p:sldId id="269" r:id="rId7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33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58" y="-22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78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3598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894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7895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4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21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0584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1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2" y="1535113"/>
            <a:ext cx="4378589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2" y="2174875"/>
            <a:ext cx="4378589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5753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14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486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1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3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1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685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2427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856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右矢印 3"/>
          <p:cNvSpPr/>
          <p:nvPr/>
        </p:nvSpPr>
        <p:spPr>
          <a:xfrm>
            <a:off x="920552" y="4293096"/>
            <a:ext cx="8241230" cy="1698758"/>
          </a:xfrm>
          <a:prstGeom prst="rightArrow">
            <a:avLst>
              <a:gd name="adj1" fmla="val 34435"/>
              <a:gd name="adj2" fmla="val 106345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944311" y="883568"/>
            <a:ext cx="5327099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出口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pSp>
        <p:nvGrpSpPr>
          <p:cNvPr id="8" name="グループ化 7"/>
          <p:cNvGrpSpPr/>
          <p:nvPr/>
        </p:nvGrpSpPr>
        <p:grpSpPr>
          <a:xfrm flipH="1">
            <a:off x="5933241" y="642859"/>
            <a:ext cx="3077092" cy="3651516"/>
            <a:chOff x="10623630" y="1538763"/>
            <a:chExt cx="3923940" cy="4656451"/>
          </a:xfrm>
        </p:grpSpPr>
        <p:sp>
          <p:nvSpPr>
            <p:cNvPr id="9" name="Oval 35"/>
            <p:cNvSpPr>
              <a:spLocks noChangeArrowheads="1"/>
            </p:cNvSpPr>
            <p:nvPr/>
          </p:nvSpPr>
          <p:spPr bwMode="auto">
            <a:xfrm>
              <a:off x="11310966" y="1538763"/>
              <a:ext cx="948716" cy="948716"/>
            </a:xfrm>
            <a:prstGeom prst="ellipse">
              <a:avLst/>
            </a:pr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" name="Freeform 37"/>
            <p:cNvSpPr>
              <a:spLocks/>
            </p:cNvSpPr>
            <p:nvPr/>
          </p:nvSpPr>
          <p:spPr bwMode="auto">
            <a:xfrm>
              <a:off x="10623630" y="2564925"/>
              <a:ext cx="3923940" cy="3630289"/>
            </a:xfrm>
            <a:custGeom>
              <a:avLst/>
              <a:gdLst>
                <a:gd name="T0" fmla="*/ 445 w 1409"/>
                <a:gd name="T1" fmla="*/ 0 h 1304"/>
                <a:gd name="T2" fmla="*/ 190 w 1409"/>
                <a:gd name="T3" fmla="*/ 312 h 1304"/>
                <a:gd name="T4" fmla="*/ 0 w 1409"/>
                <a:gd name="T5" fmla="*/ 313 h 1304"/>
                <a:gd name="T6" fmla="*/ 0 w 1409"/>
                <a:gd name="T7" fmla="*/ 454 h 1304"/>
                <a:gd name="T8" fmla="*/ 246 w 1409"/>
                <a:gd name="T9" fmla="*/ 454 h 1304"/>
                <a:gd name="T10" fmla="*/ 416 w 1409"/>
                <a:gd name="T11" fmla="*/ 227 h 1304"/>
                <a:gd name="T12" fmla="*/ 530 w 1409"/>
                <a:gd name="T13" fmla="*/ 539 h 1304"/>
                <a:gd name="T14" fmla="*/ 537 w 1409"/>
                <a:gd name="T15" fmla="*/ 566 h 1304"/>
                <a:gd name="T16" fmla="*/ 530 w 1409"/>
                <a:gd name="T17" fmla="*/ 596 h 1304"/>
                <a:gd name="T18" fmla="*/ 161 w 1409"/>
                <a:gd name="T19" fmla="*/ 1304 h 1304"/>
                <a:gd name="T20" fmla="*/ 360 w 1409"/>
                <a:gd name="T21" fmla="*/ 1304 h 1304"/>
                <a:gd name="T22" fmla="*/ 700 w 1409"/>
                <a:gd name="T23" fmla="*/ 652 h 1304"/>
                <a:gd name="T24" fmla="*/ 713 w 1409"/>
                <a:gd name="T25" fmla="*/ 645 h 1304"/>
                <a:gd name="T26" fmla="*/ 728 w 1409"/>
                <a:gd name="T27" fmla="*/ 652 h 1304"/>
                <a:gd name="T28" fmla="*/ 728 w 1409"/>
                <a:gd name="T29" fmla="*/ 992 h 1304"/>
                <a:gd name="T30" fmla="*/ 741 w 1409"/>
                <a:gd name="T31" fmla="*/ 1035 h 1304"/>
                <a:gd name="T32" fmla="*/ 785 w 1409"/>
                <a:gd name="T33" fmla="*/ 1049 h 1304"/>
                <a:gd name="T34" fmla="*/ 1409 w 1409"/>
                <a:gd name="T35" fmla="*/ 1049 h 1304"/>
                <a:gd name="T36" fmla="*/ 1295 w 1409"/>
                <a:gd name="T37" fmla="*/ 879 h 1304"/>
                <a:gd name="T38" fmla="*/ 898 w 1409"/>
                <a:gd name="T39" fmla="*/ 879 h 1304"/>
                <a:gd name="T40" fmla="*/ 898 w 1409"/>
                <a:gd name="T41" fmla="*/ 539 h 1304"/>
                <a:gd name="T42" fmla="*/ 728 w 1409"/>
                <a:gd name="T43" fmla="*/ 170 h 1304"/>
                <a:gd name="T44" fmla="*/ 900 w 1409"/>
                <a:gd name="T45" fmla="*/ 174 h 1304"/>
                <a:gd name="T46" fmla="*/ 1059 w 1409"/>
                <a:gd name="T47" fmla="*/ 432 h 1304"/>
                <a:gd name="T48" fmla="*/ 1182 w 1409"/>
                <a:gd name="T49" fmla="*/ 369 h 1304"/>
                <a:gd name="T50" fmla="*/ 983 w 1409"/>
                <a:gd name="T51" fmla="*/ 29 h 1304"/>
                <a:gd name="T52" fmla="*/ 445 w 1409"/>
                <a:gd name="T53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409" h="1304">
                  <a:moveTo>
                    <a:pt x="445" y="0"/>
                  </a:moveTo>
                  <a:lnTo>
                    <a:pt x="190" y="312"/>
                  </a:lnTo>
                  <a:lnTo>
                    <a:pt x="0" y="313"/>
                  </a:lnTo>
                  <a:lnTo>
                    <a:pt x="0" y="454"/>
                  </a:lnTo>
                  <a:lnTo>
                    <a:pt x="246" y="454"/>
                  </a:lnTo>
                  <a:lnTo>
                    <a:pt x="416" y="227"/>
                  </a:lnTo>
                  <a:lnTo>
                    <a:pt x="530" y="539"/>
                  </a:lnTo>
                  <a:lnTo>
                    <a:pt x="537" y="566"/>
                  </a:lnTo>
                  <a:lnTo>
                    <a:pt x="530" y="596"/>
                  </a:lnTo>
                  <a:lnTo>
                    <a:pt x="161" y="1304"/>
                  </a:lnTo>
                  <a:lnTo>
                    <a:pt x="360" y="1304"/>
                  </a:lnTo>
                  <a:lnTo>
                    <a:pt x="700" y="652"/>
                  </a:lnTo>
                  <a:lnTo>
                    <a:pt x="713" y="645"/>
                  </a:lnTo>
                  <a:lnTo>
                    <a:pt x="728" y="652"/>
                  </a:lnTo>
                  <a:lnTo>
                    <a:pt x="728" y="992"/>
                  </a:lnTo>
                  <a:lnTo>
                    <a:pt x="741" y="1035"/>
                  </a:lnTo>
                  <a:lnTo>
                    <a:pt x="785" y="1049"/>
                  </a:lnTo>
                  <a:lnTo>
                    <a:pt x="1409" y="1049"/>
                  </a:lnTo>
                  <a:lnTo>
                    <a:pt x="1295" y="879"/>
                  </a:lnTo>
                  <a:lnTo>
                    <a:pt x="898" y="879"/>
                  </a:lnTo>
                  <a:lnTo>
                    <a:pt x="898" y="539"/>
                  </a:lnTo>
                  <a:lnTo>
                    <a:pt x="728" y="170"/>
                  </a:lnTo>
                  <a:lnTo>
                    <a:pt x="900" y="174"/>
                  </a:lnTo>
                  <a:lnTo>
                    <a:pt x="1059" y="432"/>
                  </a:lnTo>
                  <a:lnTo>
                    <a:pt x="1182" y="369"/>
                  </a:lnTo>
                  <a:lnTo>
                    <a:pt x="983" y="29"/>
                  </a:lnTo>
                  <a:lnTo>
                    <a:pt x="445" y="0"/>
                  </a:lnTo>
                  <a:close/>
                </a:path>
              </a:pathLst>
            </a:cu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cap="flat" cmpd="sng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5105975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右矢印 3"/>
          <p:cNvSpPr/>
          <p:nvPr/>
        </p:nvSpPr>
        <p:spPr>
          <a:xfrm flipH="1">
            <a:off x="920552" y="4293096"/>
            <a:ext cx="8241230" cy="1698758"/>
          </a:xfrm>
          <a:prstGeom prst="rightArrow">
            <a:avLst>
              <a:gd name="adj1" fmla="val 34435"/>
              <a:gd name="adj2" fmla="val 106345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4088904" y="883568"/>
            <a:ext cx="5327099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出口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pSp>
        <p:nvGrpSpPr>
          <p:cNvPr id="6" name="グループ化 5"/>
          <p:cNvGrpSpPr/>
          <p:nvPr/>
        </p:nvGrpSpPr>
        <p:grpSpPr>
          <a:xfrm>
            <a:off x="1011812" y="642859"/>
            <a:ext cx="3077092" cy="3651516"/>
            <a:chOff x="10623630" y="1538763"/>
            <a:chExt cx="3923940" cy="4656451"/>
          </a:xfrm>
        </p:grpSpPr>
        <p:sp>
          <p:nvSpPr>
            <p:cNvPr id="7" name="Oval 35"/>
            <p:cNvSpPr>
              <a:spLocks noChangeArrowheads="1"/>
            </p:cNvSpPr>
            <p:nvPr/>
          </p:nvSpPr>
          <p:spPr bwMode="auto">
            <a:xfrm>
              <a:off x="11310966" y="1538763"/>
              <a:ext cx="948716" cy="948716"/>
            </a:xfrm>
            <a:prstGeom prst="ellipse">
              <a:avLst/>
            </a:pr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" name="Freeform 37"/>
            <p:cNvSpPr>
              <a:spLocks/>
            </p:cNvSpPr>
            <p:nvPr/>
          </p:nvSpPr>
          <p:spPr bwMode="auto">
            <a:xfrm>
              <a:off x="10623630" y="2564925"/>
              <a:ext cx="3923940" cy="3630289"/>
            </a:xfrm>
            <a:custGeom>
              <a:avLst/>
              <a:gdLst>
                <a:gd name="T0" fmla="*/ 445 w 1409"/>
                <a:gd name="T1" fmla="*/ 0 h 1304"/>
                <a:gd name="T2" fmla="*/ 190 w 1409"/>
                <a:gd name="T3" fmla="*/ 312 h 1304"/>
                <a:gd name="T4" fmla="*/ 0 w 1409"/>
                <a:gd name="T5" fmla="*/ 313 h 1304"/>
                <a:gd name="T6" fmla="*/ 0 w 1409"/>
                <a:gd name="T7" fmla="*/ 454 h 1304"/>
                <a:gd name="T8" fmla="*/ 246 w 1409"/>
                <a:gd name="T9" fmla="*/ 454 h 1304"/>
                <a:gd name="T10" fmla="*/ 416 w 1409"/>
                <a:gd name="T11" fmla="*/ 227 h 1304"/>
                <a:gd name="T12" fmla="*/ 530 w 1409"/>
                <a:gd name="T13" fmla="*/ 539 h 1304"/>
                <a:gd name="T14" fmla="*/ 537 w 1409"/>
                <a:gd name="T15" fmla="*/ 566 h 1304"/>
                <a:gd name="T16" fmla="*/ 530 w 1409"/>
                <a:gd name="T17" fmla="*/ 596 h 1304"/>
                <a:gd name="T18" fmla="*/ 161 w 1409"/>
                <a:gd name="T19" fmla="*/ 1304 h 1304"/>
                <a:gd name="T20" fmla="*/ 360 w 1409"/>
                <a:gd name="T21" fmla="*/ 1304 h 1304"/>
                <a:gd name="T22" fmla="*/ 700 w 1409"/>
                <a:gd name="T23" fmla="*/ 652 h 1304"/>
                <a:gd name="T24" fmla="*/ 713 w 1409"/>
                <a:gd name="T25" fmla="*/ 645 h 1304"/>
                <a:gd name="T26" fmla="*/ 728 w 1409"/>
                <a:gd name="T27" fmla="*/ 652 h 1304"/>
                <a:gd name="T28" fmla="*/ 728 w 1409"/>
                <a:gd name="T29" fmla="*/ 992 h 1304"/>
                <a:gd name="T30" fmla="*/ 741 w 1409"/>
                <a:gd name="T31" fmla="*/ 1035 h 1304"/>
                <a:gd name="T32" fmla="*/ 785 w 1409"/>
                <a:gd name="T33" fmla="*/ 1049 h 1304"/>
                <a:gd name="T34" fmla="*/ 1409 w 1409"/>
                <a:gd name="T35" fmla="*/ 1049 h 1304"/>
                <a:gd name="T36" fmla="*/ 1295 w 1409"/>
                <a:gd name="T37" fmla="*/ 879 h 1304"/>
                <a:gd name="T38" fmla="*/ 898 w 1409"/>
                <a:gd name="T39" fmla="*/ 879 h 1304"/>
                <a:gd name="T40" fmla="*/ 898 w 1409"/>
                <a:gd name="T41" fmla="*/ 539 h 1304"/>
                <a:gd name="T42" fmla="*/ 728 w 1409"/>
                <a:gd name="T43" fmla="*/ 170 h 1304"/>
                <a:gd name="T44" fmla="*/ 900 w 1409"/>
                <a:gd name="T45" fmla="*/ 174 h 1304"/>
                <a:gd name="T46" fmla="*/ 1059 w 1409"/>
                <a:gd name="T47" fmla="*/ 432 h 1304"/>
                <a:gd name="T48" fmla="*/ 1182 w 1409"/>
                <a:gd name="T49" fmla="*/ 369 h 1304"/>
                <a:gd name="T50" fmla="*/ 983 w 1409"/>
                <a:gd name="T51" fmla="*/ 29 h 1304"/>
                <a:gd name="T52" fmla="*/ 445 w 1409"/>
                <a:gd name="T53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409" h="1304">
                  <a:moveTo>
                    <a:pt x="445" y="0"/>
                  </a:moveTo>
                  <a:lnTo>
                    <a:pt x="190" y="312"/>
                  </a:lnTo>
                  <a:lnTo>
                    <a:pt x="0" y="313"/>
                  </a:lnTo>
                  <a:lnTo>
                    <a:pt x="0" y="454"/>
                  </a:lnTo>
                  <a:lnTo>
                    <a:pt x="246" y="454"/>
                  </a:lnTo>
                  <a:lnTo>
                    <a:pt x="416" y="227"/>
                  </a:lnTo>
                  <a:lnTo>
                    <a:pt x="530" y="539"/>
                  </a:lnTo>
                  <a:lnTo>
                    <a:pt x="537" y="566"/>
                  </a:lnTo>
                  <a:lnTo>
                    <a:pt x="530" y="596"/>
                  </a:lnTo>
                  <a:lnTo>
                    <a:pt x="161" y="1304"/>
                  </a:lnTo>
                  <a:lnTo>
                    <a:pt x="360" y="1304"/>
                  </a:lnTo>
                  <a:lnTo>
                    <a:pt x="700" y="652"/>
                  </a:lnTo>
                  <a:lnTo>
                    <a:pt x="713" y="645"/>
                  </a:lnTo>
                  <a:lnTo>
                    <a:pt x="728" y="652"/>
                  </a:lnTo>
                  <a:lnTo>
                    <a:pt x="728" y="992"/>
                  </a:lnTo>
                  <a:lnTo>
                    <a:pt x="741" y="1035"/>
                  </a:lnTo>
                  <a:lnTo>
                    <a:pt x="785" y="1049"/>
                  </a:lnTo>
                  <a:lnTo>
                    <a:pt x="1409" y="1049"/>
                  </a:lnTo>
                  <a:lnTo>
                    <a:pt x="1295" y="879"/>
                  </a:lnTo>
                  <a:lnTo>
                    <a:pt x="898" y="879"/>
                  </a:lnTo>
                  <a:lnTo>
                    <a:pt x="898" y="539"/>
                  </a:lnTo>
                  <a:lnTo>
                    <a:pt x="728" y="170"/>
                  </a:lnTo>
                  <a:lnTo>
                    <a:pt x="900" y="174"/>
                  </a:lnTo>
                  <a:lnTo>
                    <a:pt x="1059" y="432"/>
                  </a:lnTo>
                  <a:lnTo>
                    <a:pt x="1182" y="369"/>
                  </a:lnTo>
                  <a:lnTo>
                    <a:pt x="983" y="29"/>
                  </a:lnTo>
                  <a:lnTo>
                    <a:pt x="445" y="0"/>
                  </a:lnTo>
                  <a:close/>
                </a:path>
              </a:pathLst>
            </a:cu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cap="flat" cmpd="sng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5120330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3008784" y="1916832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出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右矢印 5"/>
          <p:cNvSpPr/>
          <p:nvPr/>
        </p:nvSpPr>
        <p:spPr>
          <a:xfrm rot="16200000">
            <a:off x="54199" y="2353872"/>
            <a:ext cx="3201247" cy="1698758"/>
          </a:xfrm>
          <a:prstGeom prst="rightArrow">
            <a:avLst>
              <a:gd name="adj1" fmla="val 34435"/>
              <a:gd name="adj2" fmla="val 106345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443598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3008784" y="1916832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出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右矢印 5"/>
          <p:cNvSpPr/>
          <p:nvPr/>
        </p:nvSpPr>
        <p:spPr>
          <a:xfrm rot="5400000">
            <a:off x="54199" y="2353872"/>
            <a:ext cx="3201247" cy="1698758"/>
          </a:xfrm>
          <a:prstGeom prst="rightArrow">
            <a:avLst>
              <a:gd name="adj1" fmla="val 34435"/>
              <a:gd name="adj2" fmla="val 106345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868097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715885" y="548680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出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屈折矢印 5"/>
          <p:cNvSpPr/>
          <p:nvPr/>
        </p:nvSpPr>
        <p:spPr>
          <a:xfrm>
            <a:off x="1280592" y="3212976"/>
            <a:ext cx="7848872" cy="2808312"/>
          </a:xfrm>
          <a:prstGeom prst="bentUpArrow">
            <a:avLst>
              <a:gd name="adj1" fmla="val 23256"/>
              <a:gd name="adj2" fmla="val 38662"/>
              <a:gd name="adj3" fmla="val 44036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ja-JP" altLang="en-US"/>
          </a:p>
        </p:txBody>
      </p:sp>
      <p:grpSp>
        <p:nvGrpSpPr>
          <p:cNvPr id="4" name="グループ化 3"/>
          <p:cNvGrpSpPr/>
          <p:nvPr/>
        </p:nvGrpSpPr>
        <p:grpSpPr>
          <a:xfrm flipH="1">
            <a:off x="848544" y="3501008"/>
            <a:ext cx="1499402" cy="1779307"/>
            <a:chOff x="10623630" y="1538763"/>
            <a:chExt cx="3923940" cy="4656451"/>
          </a:xfrm>
        </p:grpSpPr>
        <p:sp>
          <p:nvSpPr>
            <p:cNvPr id="7" name="Oval 35"/>
            <p:cNvSpPr>
              <a:spLocks noChangeArrowheads="1"/>
            </p:cNvSpPr>
            <p:nvPr/>
          </p:nvSpPr>
          <p:spPr bwMode="auto">
            <a:xfrm>
              <a:off x="11310966" y="1538763"/>
              <a:ext cx="948716" cy="948716"/>
            </a:xfrm>
            <a:prstGeom prst="ellipse">
              <a:avLst/>
            </a:pr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" name="Freeform 37"/>
            <p:cNvSpPr>
              <a:spLocks/>
            </p:cNvSpPr>
            <p:nvPr/>
          </p:nvSpPr>
          <p:spPr bwMode="auto">
            <a:xfrm>
              <a:off x="10623630" y="2564925"/>
              <a:ext cx="3923940" cy="3630289"/>
            </a:xfrm>
            <a:custGeom>
              <a:avLst/>
              <a:gdLst>
                <a:gd name="T0" fmla="*/ 445 w 1409"/>
                <a:gd name="T1" fmla="*/ 0 h 1304"/>
                <a:gd name="T2" fmla="*/ 190 w 1409"/>
                <a:gd name="T3" fmla="*/ 312 h 1304"/>
                <a:gd name="T4" fmla="*/ 0 w 1409"/>
                <a:gd name="T5" fmla="*/ 313 h 1304"/>
                <a:gd name="T6" fmla="*/ 0 w 1409"/>
                <a:gd name="T7" fmla="*/ 454 h 1304"/>
                <a:gd name="T8" fmla="*/ 246 w 1409"/>
                <a:gd name="T9" fmla="*/ 454 h 1304"/>
                <a:gd name="T10" fmla="*/ 416 w 1409"/>
                <a:gd name="T11" fmla="*/ 227 h 1304"/>
                <a:gd name="T12" fmla="*/ 530 w 1409"/>
                <a:gd name="T13" fmla="*/ 539 h 1304"/>
                <a:gd name="T14" fmla="*/ 537 w 1409"/>
                <a:gd name="T15" fmla="*/ 566 h 1304"/>
                <a:gd name="T16" fmla="*/ 530 w 1409"/>
                <a:gd name="T17" fmla="*/ 596 h 1304"/>
                <a:gd name="T18" fmla="*/ 161 w 1409"/>
                <a:gd name="T19" fmla="*/ 1304 h 1304"/>
                <a:gd name="T20" fmla="*/ 360 w 1409"/>
                <a:gd name="T21" fmla="*/ 1304 h 1304"/>
                <a:gd name="T22" fmla="*/ 700 w 1409"/>
                <a:gd name="T23" fmla="*/ 652 h 1304"/>
                <a:gd name="T24" fmla="*/ 713 w 1409"/>
                <a:gd name="T25" fmla="*/ 645 h 1304"/>
                <a:gd name="T26" fmla="*/ 728 w 1409"/>
                <a:gd name="T27" fmla="*/ 652 h 1304"/>
                <a:gd name="T28" fmla="*/ 728 w 1409"/>
                <a:gd name="T29" fmla="*/ 992 h 1304"/>
                <a:gd name="T30" fmla="*/ 741 w 1409"/>
                <a:gd name="T31" fmla="*/ 1035 h 1304"/>
                <a:gd name="T32" fmla="*/ 785 w 1409"/>
                <a:gd name="T33" fmla="*/ 1049 h 1304"/>
                <a:gd name="T34" fmla="*/ 1409 w 1409"/>
                <a:gd name="T35" fmla="*/ 1049 h 1304"/>
                <a:gd name="T36" fmla="*/ 1295 w 1409"/>
                <a:gd name="T37" fmla="*/ 879 h 1304"/>
                <a:gd name="T38" fmla="*/ 898 w 1409"/>
                <a:gd name="T39" fmla="*/ 879 h 1304"/>
                <a:gd name="T40" fmla="*/ 898 w 1409"/>
                <a:gd name="T41" fmla="*/ 539 h 1304"/>
                <a:gd name="T42" fmla="*/ 728 w 1409"/>
                <a:gd name="T43" fmla="*/ 170 h 1304"/>
                <a:gd name="T44" fmla="*/ 900 w 1409"/>
                <a:gd name="T45" fmla="*/ 174 h 1304"/>
                <a:gd name="T46" fmla="*/ 1059 w 1409"/>
                <a:gd name="T47" fmla="*/ 432 h 1304"/>
                <a:gd name="T48" fmla="*/ 1182 w 1409"/>
                <a:gd name="T49" fmla="*/ 369 h 1304"/>
                <a:gd name="T50" fmla="*/ 983 w 1409"/>
                <a:gd name="T51" fmla="*/ 29 h 1304"/>
                <a:gd name="T52" fmla="*/ 445 w 1409"/>
                <a:gd name="T53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409" h="1304">
                  <a:moveTo>
                    <a:pt x="445" y="0"/>
                  </a:moveTo>
                  <a:lnTo>
                    <a:pt x="190" y="312"/>
                  </a:lnTo>
                  <a:lnTo>
                    <a:pt x="0" y="313"/>
                  </a:lnTo>
                  <a:lnTo>
                    <a:pt x="0" y="454"/>
                  </a:lnTo>
                  <a:lnTo>
                    <a:pt x="246" y="454"/>
                  </a:lnTo>
                  <a:lnTo>
                    <a:pt x="416" y="227"/>
                  </a:lnTo>
                  <a:lnTo>
                    <a:pt x="530" y="539"/>
                  </a:lnTo>
                  <a:lnTo>
                    <a:pt x="537" y="566"/>
                  </a:lnTo>
                  <a:lnTo>
                    <a:pt x="530" y="596"/>
                  </a:lnTo>
                  <a:lnTo>
                    <a:pt x="161" y="1304"/>
                  </a:lnTo>
                  <a:lnTo>
                    <a:pt x="360" y="1304"/>
                  </a:lnTo>
                  <a:lnTo>
                    <a:pt x="700" y="652"/>
                  </a:lnTo>
                  <a:lnTo>
                    <a:pt x="713" y="645"/>
                  </a:lnTo>
                  <a:lnTo>
                    <a:pt x="728" y="652"/>
                  </a:lnTo>
                  <a:lnTo>
                    <a:pt x="728" y="992"/>
                  </a:lnTo>
                  <a:lnTo>
                    <a:pt x="741" y="1035"/>
                  </a:lnTo>
                  <a:lnTo>
                    <a:pt x="785" y="1049"/>
                  </a:lnTo>
                  <a:lnTo>
                    <a:pt x="1409" y="1049"/>
                  </a:lnTo>
                  <a:lnTo>
                    <a:pt x="1295" y="879"/>
                  </a:lnTo>
                  <a:lnTo>
                    <a:pt x="898" y="879"/>
                  </a:lnTo>
                  <a:lnTo>
                    <a:pt x="898" y="539"/>
                  </a:lnTo>
                  <a:lnTo>
                    <a:pt x="728" y="170"/>
                  </a:lnTo>
                  <a:lnTo>
                    <a:pt x="900" y="174"/>
                  </a:lnTo>
                  <a:lnTo>
                    <a:pt x="1059" y="432"/>
                  </a:lnTo>
                  <a:lnTo>
                    <a:pt x="1182" y="369"/>
                  </a:lnTo>
                  <a:lnTo>
                    <a:pt x="983" y="29"/>
                  </a:lnTo>
                  <a:lnTo>
                    <a:pt x="445" y="0"/>
                  </a:lnTo>
                  <a:close/>
                </a:path>
              </a:pathLst>
            </a:cu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cap="flat" cmpd="sng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6084067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715885" y="548680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出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屈折矢印 5"/>
          <p:cNvSpPr/>
          <p:nvPr/>
        </p:nvSpPr>
        <p:spPr>
          <a:xfrm flipH="1">
            <a:off x="1280592" y="3212976"/>
            <a:ext cx="7848872" cy="2808312"/>
          </a:xfrm>
          <a:prstGeom prst="bentUpArrow">
            <a:avLst>
              <a:gd name="adj1" fmla="val 23256"/>
              <a:gd name="adj2" fmla="val 38662"/>
              <a:gd name="adj3" fmla="val 44036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ja-JP" altLang="en-US"/>
          </a:p>
        </p:txBody>
      </p:sp>
      <p:grpSp>
        <p:nvGrpSpPr>
          <p:cNvPr id="4" name="グループ化 3"/>
          <p:cNvGrpSpPr/>
          <p:nvPr/>
        </p:nvGrpSpPr>
        <p:grpSpPr>
          <a:xfrm>
            <a:off x="7892704" y="3501008"/>
            <a:ext cx="1499402" cy="1779307"/>
            <a:chOff x="10623630" y="1538763"/>
            <a:chExt cx="3923940" cy="4656451"/>
          </a:xfrm>
        </p:grpSpPr>
        <p:sp>
          <p:nvSpPr>
            <p:cNvPr id="7" name="Oval 35"/>
            <p:cNvSpPr>
              <a:spLocks noChangeArrowheads="1"/>
            </p:cNvSpPr>
            <p:nvPr/>
          </p:nvSpPr>
          <p:spPr bwMode="auto">
            <a:xfrm>
              <a:off x="11310966" y="1538763"/>
              <a:ext cx="948716" cy="948716"/>
            </a:xfrm>
            <a:prstGeom prst="ellipse">
              <a:avLst/>
            </a:pr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" name="Freeform 37"/>
            <p:cNvSpPr>
              <a:spLocks/>
            </p:cNvSpPr>
            <p:nvPr/>
          </p:nvSpPr>
          <p:spPr bwMode="auto">
            <a:xfrm>
              <a:off x="10623630" y="2564925"/>
              <a:ext cx="3923940" cy="3630289"/>
            </a:xfrm>
            <a:custGeom>
              <a:avLst/>
              <a:gdLst>
                <a:gd name="T0" fmla="*/ 445 w 1409"/>
                <a:gd name="T1" fmla="*/ 0 h 1304"/>
                <a:gd name="T2" fmla="*/ 190 w 1409"/>
                <a:gd name="T3" fmla="*/ 312 h 1304"/>
                <a:gd name="T4" fmla="*/ 0 w 1409"/>
                <a:gd name="T5" fmla="*/ 313 h 1304"/>
                <a:gd name="T6" fmla="*/ 0 w 1409"/>
                <a:gd name="T7" fmla="*/ 454 h 1304"/>
                <a:gd name="T8" fmla="*/ 246 w 1409"/>
                <a:gd name="T9" fmla="*/ 454 h 1304"/>
                <a:gd name="T10" fmla="*/ 416 w 1409"/>
                <a:gd name="T11" fmla="*/ 227 h 1304"/>
                <a:gd name="T12" fmla="*/ 530 w 1409"/>
                <a:gd name="T13" fmla="*/ 539 h 1304"/>
                <a:gd name="T14" fmla="*/ 537 w 1409"/>
                <a:gd name="T15" fmla="*/ 566 h 1304"/>
                <a:gd name="T16" fmla="*/ 530 w 1409"/>
                <a:gd name="T17" fmla="*/ 596 h 1304"/>
                <a:gd name="T18" fmla="*/ 161 w 1409"/>
                <a:gd name="T19" fmla="*/ 1304 h 1304"/>
                <a:gd name="T20" fmla="*/ 360 w 1409"/>
                <a:gd name="T21" fmla="*/ 1304 h 1304"/>
                <a:gd name="T22" fmla="*/ 700 w 1409"/>
                <a:gd name="T23" fmla="*/ 652 h 1304"/>
                <a:gd name="T24" fmla="*/ 713 w 1409"/>
                <a:gd name="T25" fmla="*/ 645 h 1304"/>
                <a:gd name="T26" fmla="*/ 728 w 1409"/>
                <a:gd name="T27" fmla="*/ 652 h 1304"/>
                <a:gd name="T28" fmla="*/ 728 w 1409"/>
                <a:gd name="T29" fmla="*/ 992 h 1304"/>
                <a:gd name="T30" fmla="*/ 741 w 1409"/>
                <a:gd name="T31" fmla="*/ 1035 h 1304"/>
                <a:gd name="T32" fmla="*/ 785 w 1409"/>
                <a:gd name="T33" fmla="*/ 1049 h 1304"/>
                <a:gd name="T34" fmla="*/ 1409 w 1409"/>
                <a:gd name="T35" fmla="*/ 1049 h 1304"/>
                <a:gd name="T36" fmla="*/ 1295 w 1409"/>
                <a:gd name="T37" fmla="*/ 879 h 1304"/>
                <a:gd name="T38" fmla="*/ 898 w 1409"/>
                <a:gd name="T39" fmla="*/ 879 h 1304"/>
                <a:gd name="T40" fmla="*/ 898 w 1409"/>
                <a:gd name="T41" fmla="*/ 539 h 1304"/>
                <a:gd name="T42" fmla="*/ 728 w 1409"/>
                <a:gd name="T43" fmla="*/ 170 h 1304"/>
                <a:gd name="T44" fmla="*/ 900 w 1409"/>
                <a:gd name="T45" fmla="*/ 174 h 1304"/>
                <a:gd name="T46" fmla="*/ 1059 w 1409"/>
                <a:gd name="T47" fmla="*/ 432 h 1304"/>
                <a:gd name="T48" fmla="*/ 1182 w 1409"/>
                <a:gd name="T49" fmla="*/ 369 h 1304"/>
                <a:gd name="T50" fmla="*/ 983 w 1409"/>
                <a:gd name="T51" fmla="*/ 29 h 1304"/>
                <a:gd name="T52" fmla="*/ 445 w 1409"/>
                <a:gd name="T53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409" h="1304">
                  <a:moveTo>
                    <a:pt x="445" y="0"/>
                  </a:moveTo>
                  <a:lnTo>
                    <a:pt x="190" y="312"/>
                  </a:lnTo>
                  <a:lnTo>
                    <a:pt x="0" y="313"/>
                  </a:lnTo>
                  <a:lnTo>
                    <a:pt x="0" y="454"/>
                  </a:lnTo>
                  <a:lnTo>
                    <a:pt x="246" y="454"/>
                  </a:lnTo>
                  <a:lnTo>
                    <a:pt x="416" y="227"/>
                  </a:lnTo>
                  <a:lnTo>
                    <a:pt x="530" y="539"/>
                  </a:lnTo>
                  <a:lnTo>
                    <a:pt x="537" y="566"/>
                  </a:lnTo>
                  <a:lnTo>
                    <a:pt x="530" y="596"/>
                  </a:lnTo>
                  <a:lnTo>
                    <a:pt x="161" y="1304"/>
                  </a:lnTo>
                  <a:lnTo>
                    <a:pt x="360" y="1304"/>
                  </a:lnTo>
                  <a:lnTo>
                    <a:pt x="700" y="652"/>
                  </a:lnTo>
                  <a:lnTo>
                    <a:pt x="713" y="645"/>
                  </a:lnTo>
                  <a:lnTo>
                    <a:pt x="728" y="652"/>
                  </a:lnTo>
                  <a:lnTo>
                    <a:pt x="728" y="992"/>
                  </a:lnTo>
                  <a:lnTo>
                    <a:pt x="741" y="1035"/>
                  </a:lnTo>
                  <a:lnTo>
                    <a:pt x="785" y="1049"/>
                  </a:lnTo>
                  <a:lnTo>
                    <a:pt x="1409" y="1049"/>
                  </a:lnTo>
                  <a:lnTo>
                    <a:pt x="1295" y="879"/>
                  </a:lnTo>
                  <a:lnTo>
                    <a:pt x="898" y="879"/>
                  </a:lnTo>
                  <a:lnTo>
                    <a:pt x="898" y="539"/>
                  </a:lnTo>
                  <a:lnTo>
                    <a:pt x="728" y="170"/>
                  </a:lnTo>
                  <a:lnTo>
                    <a:pt x="900" y="174"/>
                  </a:lnTo>
                  <a:lnTo>
                    <a:pt x="1059" y="432"/>
                  </a:lnTo>
                  <a:lnTo>
                    <a:pt x="1182" y="369"/>
                  </a:lnTo>
                  <a:lnTo>
                    <a:pt x="983" y="29"/>
                  </a:lnTo>
                  <a:lnTo>
                    <a:pt x="445" y="0"/>
                  </a:lnTo>
                  <a:close/>
                </a:path>
              </a:pathLst>
            </a:custGeom>
            <a:solidFill>
              <a:srgbClr val="008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cap="flat" cmpd="sng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2832790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A4 210 x 297 mm</PresentationFormat>
  <Paragraphs>6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/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/>
  <cp:revision>1</cp:revision>
  <dcterms:created xsi:type="dcterms:W3CDTF">2014-01-31T02:48:04Z</dcterms:created>
  <dcterms:modified xsi:type="dcterms:W3CDTF">2014-02-05T07:11:26Z</dcterms:modified>
  <cp:version/>
</cp:coreProperties>
</file>

<file path=docProps/thumbnail.jpeg>
</file>