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58" y="-22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2014/2/5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44311" y="883568"/>
            <a:ext cx="5327099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グループ化 7"/>
          <p:cNvGrpSpPr/>
          <p:nvPr/>
        </p:nvGrpSpPr>
        <p:grpSpPr>
          <a:xfrm flipH="1">
            <a:off x="5933241" y="642859"/>
            <a:ext cx="3077092" cy="3651516"/>
            <a:chOff x="10623630" y="1538763"/>
            <a:chExt cx="3923940" cy="4656451"/>
          </a:xfrm>
        </p:grpSpPr>
        <p:sp>
          <p:nvSpPr>
            <p:cNvPr id="9" name="Oval 35"/>
            <p:cNvSpPr>
              <a:spLocks noChangeArrowheads="1"/>
            </p:cNvSpPr>
            <p:nvPr/>
          </p:nvSpPr>
          <p:spPr bwMode="auto">
            <a:xfrm>
              <a:off x="11310966" y="1538763"/>
              <a:ext cx="948716" cy="9487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Freeform 37"/>
            <p:cNvSpPr>
              <a:spLocks/>
            </p:cNvSpPr>
            <p:nvPr/>
          </p:nvSpPr>
          <p:spPr bwMode="auto">
            <a:xfrm>
              <a:off x="10623630" y="2564925"/>
              <a:ext cx="3923940" cy="3630289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矢印 3"/>
          <p:cNvSpPr/>
          <p:nvPr/>
        </p:nvSpPr>
        <p:spPr>
          <a:xfrm flipH="1">
            <a:off x="920552" y="4293096"/>
            <a:ext cx="8241230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88904" y="883568"/>
            <a:ext cx="5327099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1011812" y="642859"/>
            <a:ext cx="3077092" cy="3651516"/>
            <a:chOff x="10623630" y="1538763"/>
            <a:chExt cx="3923940" cy="4656451"/>
          </a:xfrm>
        </p:grpSpPr>
        <p:sp>
          <p:nvSpPr>
            <p:cNvPr id="7" name="Oval 35"/>
            <p:cNvSpPr>
              <a:spLocks noChangeArrowheads="1"/>
            </p:cNvSpPr>
            <p:nvPr/>
          </p:nvSpPr>
          <p:spPr bwMode="auto">
            <a:xfrm>
              <a:off x="11310966" y="1538763"/>
              <a:ext cx="948716" cy="9487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Freeform 37"/>
            <p:cNvSpPr>
              <a:spLocks/>
            </p:cNvSpPr>
            <p:nvPr/>
          </p:nvSpPr>
          <p:spPr bwMode="auto">
            <a:xfrm>
              <a:off x="10623630" y="2564925"/>
              <a:ext cx="3923940" cy="3630289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203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008784" y="1916832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右矢印 5"/>
          <p:cNvSpPr/>
          <p:nvPr/>
        </p:nvSpPr>
        <p:spPr>
          <a:xfrm rot="16200000">
            <a:off x="54199" y="2353872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4359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008784" y="1916832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右矢印 5"/>
          <p:cNvSpPr/>
          <p:nvPr/>
        </p:nvSpPr>
        <p:spPr>
          <a:xfrm rot="5400000">
            <a:off x="54199" y="2353872"/>
            <a:ext cx="3201247" cy="1698758"/>
          </a:xfrm>
          <a:prstGeom prst="rightArrow">
            <a:avLst>
              <a:gd name="adj1" fmla="val 34435"/>
              <a:gd name="adj2" fmla="val 106345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86809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15885" y="548680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屈折矢印 5"/>
          <p:cNvSpPr/>
          <p:nvPr/>
        </p:nvSpPr>
        <p:spPr>
          <a:xfrm>
            <a:off x="1280592" y="3212976"/>
            <a:ext cx="7848872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 flipH="1">
            <a:off x="848544" y="3501008"/>
            <a:ext cx="1499402" cy="1779307"/>
            <a:chOff x="10623630" y="1538763"/>
            <a:chExt cx="3923940" cy="4656451"/>
          </a:xfrm>
        </p:grpSpPr>
        <p:sp>
          <p:nvSpPr>
            <p:cNvPr id="7" name="Oval 35"/>
            <p:cNvSpPr>
              <a:spLocks noChangeArrowheads="1"/>
            </p:cNvSpPr>
            <p:nvPr/>
          </p:nvSpPr>
          <p:spPr bwMode="auto">
            <a:xfrm>
              <a:off x="11310966" y="1538763"/>
              <a:ext cx="948716" cy="9487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Freeform 37"/>
            <p:cNvSpPr>
              <a:spLocks/>
            </p:cNvSpPr>
            <p:nvPr/>
          </p:nvSpPr>
          <p:spPr bwMode="auto">
            <a:xfrm>
              <a:off x="10623630" y="2564925"/>
              <a:ext cx="3923940" cy="3630289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840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15885" y="548680"/>
            <a:ext cx="6184706" cy="3170099"/>
          </a:xfrm>
          <a:prstGeom prst="rect">
            <a:avLst/>
          </a:prstGeom>
          <a:noFill/>
          <a:effectLst>
            <a:outerShdw blurRad="76200" dist="127000" dir="3240000" algn="tl" rotWithShape="0">
              <a:prstClr val="black"/>
            </a:outerShdw>
          </a:effectLst>
        </p:spPr>
        <p:txBody>
          <a:bodyPr vert="horz" wrap="none" lIns="91440" tIns="45720" rIns="91440" bIns="45720" anchor="ctr">
            <a:spAutoFit/>
            <a:scene3d>
              <a:camera prst="orthographicFront"/>
              <a:lightRig rig="threeP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39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20000" dirty="0" smtClean="0">
                <a:ln w="63500" cap="rnd" cmpd="sng">
                  <a:solidFill>
                    <a:schemeClr val="bg1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出 口</a:t>
            </a:r>
            <a:endParaRPr lang="ja-JP" altLang="en-US" sz="20000" dirty="0">
              <a:ln w="63500" cap="rnd" cmpd="sng">
                <a:solidFill>
                  <a:schemeClr val="bg1"/>
                </a:solidFill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屈折矢印 5"/>
          <p:cNvSpPr/>
          <p:nvPr/>
        </p:nvSpPr>
        <p:spPr>
          <a:xfrm flipH="1">
            <a:off x="1280592" y="3212976"/>
            <a:ext cx="7848872" cy="2808312"/>
          </a:xfrm>
          <a:prstGeom prst="bentUpArrow">
            <a:avLst>
              <a:gd name="adj1" fmla="val 23256"/>
              <a:gd name="adj2" fmla="val 38662"/>
              <a:gd name="adj3" fmla="val 44036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ja-JP" altLang="en-US"/>
          </a:p>
        </p:txBody>
      </p:sp>
      <p:grpSp>
        <p:nvGrpSpPr>
          <p:cNvPr id="4" name="グループ化 3"/>
          <p:cNvGrpSpPr/>
          <p:nvPr/>
        </p:nvGrpSpPr>
        <p:grpSpPr>
          <a:xfrm>
            <a:off x="7892704" y="3501008"/>
            <a:ext cx="1499402" cy="1779307"/>
            <a:chOff x="10623630" y="1538763"/>
            <a:chExt cx="3923940" cy="4656451"/>
          </a:xfrm>
        </p:grpSpPr>
        <p:sp>
          <p:nvSpPr>
            <p:cNvPr id="7" name="Oval 35"/>
            <p:cNvSpPr>
              <a:spLocks noChangeArrowheads="1"/>
            </p:cNvSpPr>
            <p:nvPr/>
          </p:nvSpPr>
          <p:spPr bwMode="auto">
            <a:xfrm>
              <a:off x="11310966" y="1538763"/>
              <a:ext cx="948716" cy="948716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Freeform 37"/>
            <p:cNvSpPr>
              <a:spLocks/>
            </p:cNvSpPr>
            <p:nvPr/>
          </p:nvSpPr>
          <p:spPr bwMode="auto">
            <a:xfrm>
              <a:off x="10623630" y="2564925"/>
              <a:ext cx="3923940" cy="3630289"/>
            </a:xfrm>
            <a:custGeom>
              <a:avLst/>
              <a:gdLst>
                <a:gd name="T0" fmla="*/ 445 w 1409"/>
                <a:gd name="T1" fmla="*/ 0 h 1304"/>
                <a:gd name="T2" fmla="*/ 190 w 1409"/>
                <a:gd name="T3" fmla="*/ 312 h 1304"/>
                <a:gd name="T4" fmla="*/ 0 w 1409"/>
                <a:gd name="T5" fmla="*/ 313 h 1304"/>
                <a:gd name="T6" fmla="*/ 0 w 1409"/>
                <a:gd name="T7" fmla="*/ 454 h 1304"/>
                <a:gd name="T8" fmla="*/ 246 w 1409"/>
                <a:gd name="T9" fmla="*/ 454 h 1304"/>
                <a:gd name="T10" fmla="*/ 416 w 1409"/>
                <a:gd name="T11" fmla="*/ 227 h 1304"/>
                <a:gd name="T12" fmla="*/ 530 w 1409"/>
                <a:gd name="T13" fmla="*/ 539 h 1304"/>
                <a:gd name="T14" fmla="*/ 537 w 1409"/>
                <a:gd name="T15" fmla="*/ 566 h 1304"/>
                <a:gd name="T16" fmla="*/ 530 w 1409"/>
                <a:gd name="T17" fmla="*/ 596 h 1304"/>
                <a:gd name="T18" fmla="*/ 161 w 1409"/>
                <a:gd name="T19" fmla="*/ 1304 h 1304"/>
                <a:gd name="T20" fmla="*/ 360 w 1409"/>
                <a:gd name="T21" fmla="*/ 1304 h 1304"/>
                <a:gd name="T22" fmla="*/ 700 w 1409"/>
                <a:gd name="T23" fmla="*/ 652 h 1304"/>
                <a:gd name="T24" fmla="*/ 713 w 1409"/>
                <a:gd name="T25" fmla="*/ 645 h 1304"/>
                <a:gd name="T26" fmla="*/ 728 w 1409"/>
                <a:gd name="T27" fmla="*/ 652 h 1304"/>
                <a:gd name="T28" fmla="*/ 728 w 1409"/>
                <a:gd name="T29" fmla="*/ 992 h 1304"/>
                <a:gd name="T30" fmla="*/ 741 w 1409"/>
                <a:gd name="T31" fmla="*/ 1035 h 1304"/>
                <a:gd name="T32" fmla="*/ 785 w 1409"/>
                <a:gd name="T33" fmla="*/ 1049 h 1304"/>
                <a:gd name="T34" fmla="*/ 1409 w 1409"/>
                <a:gd name="T35" fmla="*/ 1049 h 1304"/>
                <a:gd name="T36" fmla="*/ 1295 w 1409"/>
                <a:gd name="T37" fmla="*/ 879 h 1304"/>
                <a:gd name="T38" fmla="*/ 898 w 1409"/>
                <a:gd name="T39" fmla="*/ 879 h 1304"/>
                <a:gd name="T40" fmla="*/ 898 w 1409"/>
                <a:gd name="T41" fmla="*/ 539 h 1304"/>
                <a:gd name="T42" fmla="*/ 728 w 1409"/>
                <a:gd name="T43" fmla="*/ 170 h 1304"/>
                <a:gd name="T44" fmla="*/ 900 w 1409"/>
                <a:gd name="T45" fmla="*/ 174 h 1304"/>
                <a:gd name="T46" fmla="*/ 1059 w 1409"/>
                <a:gd name="T47" fmla="*/ 432 h 1304"/>
                <a:gd name="T48" fmla="*/ 1182 w 1409"/>
                <a:gd name="T49" fmla="*/ 369 h 1304"/>
                <a:gd name="T50" fmla="*/ 983 w 1409"/>
                <a:gd name="T51" fmla="*/ 29 h 1304"/>
                <a:gd name="T52" fmla="*/ 445 w 1409"/>
                <a:gd name="T53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9" h="1304">
                  <a:moveTo>
                    <a:pt x="445" y="0"/>
                  </a:moveTo>
                  <a:lnTo>
                    <a:pt x="190" y="312"/>
                  </a:lnTo>
                  <a:lnTo>
                    <a:pt x="0" y="313"/>
                  </a:lnTo>
                  <a:lnTo>
                    <a:pt x="0" y="454"/>
                  </a:lnTo>
                  <a:lnTo>
                    <a:pt x="246" y="454"/>
                  </a:lnTo>
                  <a:lnTo>
                    <a:pt x="416" y="227"/>
                  </a:lnTo>
                  <a:lnTo>
                    <a:pt x="530" y="539"/>
                  </a:lnTo>
                  <a:lnTo>
                    <a:pt x="537" y="566"/>
                  </a:lnTo>
                  <a:lnTo>
                    <a:pt x="530" y="596"/>
                  </a:lnTo>
                  <a:lnTo>
                    <a:pt x="161" y="1304"/>
                  </a:lnTo>
                  <a:lnTo>
                    <a:pt x="360" y="1304"/>
                  </a:lnTo>
                  <a:lnTo>
                    <a:pt x="700" y="652"/>
                  </a:lnTo>
                  <a:lnTo>
                    <a:pt x="713" y="645"/>
                  </a:lnTo>
                  <a:lnTo>
                    <a:pt x="728" y="652"/>
                  </a:lnTo>
                  <a:lnTo>
                    <a:pt x="728" y="992"/>
                  </a:lnTo>
                  <a:lnTo>
                    <a:pt x="741" y="1035"/>
                  </a:lnTo>
                  <a:lnTo>
                    <a:pt x="785" y="1049"/>
                  </a:lnTo>
                  <a:lnTo>
                    <a:pt x="1409" y="1049"/>
                  </a:lnTo>
                  <a:lnTo>
                    <a:pt x="1295" y="879"/>
                  </a:lnTo>
                  <a:lnTo>
                    <a:pt x="898" y="879"/>
                  </a:lnTo>
                  <a:lnTo>
                    <a:pt x="898" y="539"/>
                  </a:lnTo>
                  <a:lnTo>
                    <a:pt x="728" y="170"/>
                  </a:lnTo>
                  <a:lnTo>
                    <a:pt x="900" y="174"/>
                  </a:lnTo>
                  <a:lnTo>
                    <a:pt x="1059" y="432"/>
                  </a:lnTo>
                  <a:lnTo>
                    <a:pt x="1182" y="369"/>
                  </a:lnTo>
                  <a:lnTo>
                    <a:pt x="983" y="2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83279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2014-01-31T02:48:04Z</dcterms:created>
  <dcterms:modified xsi:type="dcterms:W3CDTF">2014-02-05T07:11:26Z</dcterms:modified>
  <cp:version/>
</cp:coreProperties>
</file>