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3" r:id="rId3"/>
    <p:sldId id="269" r:id="rId4"/>
    <p:sldId id="280" r:id="rId5"/>
    <p:sldId id="281" r:id="rId6"/>
    <p:sldId id="283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480" y="-451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1188325"/>
            <a:ext cx="9900055" cy="498598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8000" b="1" spc="50" dirty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家庭ゴミ</a:t>
            </a:r>
            <a:endParaRPr kumimoji="1" lang="en-US" altLang="ja-JP" sz="180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3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捨てないで</a:t>
            </a:r>
            <a:endParaRPr lang="en-US" altLang="ja-JP" sz="138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グループ化 81"/>
          <p:cNvGrpSpPr/>
          <p:nvPr/>
        </p:nvGrpSpPr>
        <p:grpSpPr>
          <a:xfrm>
            <a:off x="1965940" y="370137"/>
            <a:ext cx="5698918" cy="6093986"/>
            <a:chOff x="560388" y="2175884"/>
            <a:chExt cx="3308070" cy="3537396"/>
          </a:xfrm>
        </p:grpSpPr>
        <p:sp>
          <p:nvSpPr>
            <p:cNvPr id="83" name="片側の 2 つの角を切り取った四角形 82"/>
            <p:cNvSpPr/>
            <p:nvPr/>
          </p:nvSpPr>
          <p:spPr>
            <a:xfrm>
              <a:off x="2216150" y="3073675"/>
              <a:ext cx="1652308" cy="2396274"/>
            </a:xfrm>
            <a:prstGeom prst="snip2SameRect">
              <a:avLst>
                <a:gd name="adj1" fmla="val 19249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762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4" name="AutoShape 26"/>
            <p:cNvSpPr>
              <a:spLocks noChangeArrowheads="1"/>
            </p:cNvSpPr>
            <p:nvPr/>
          </p:nvSpPr>
          <p:spPr bwMode="auto">
            <a:xfrm flipV="1">
              <a:off x="2412463" y="3172017"/>
              <a:ext cx="1289526" cy="261334"/>
            </a:xfrm>
            <a:custGeom>
              <a:avLst/>
              <a:gdLst>
                <a:gd name="T0" fmla="*/ 151204438 w 21600"/>
                <a:gd name="T1" fmla="*/ 1348126 h 21600"/>
                <a:gd name="T2" fmla="*/ 82529283 w 21600"/>
                <a:gd name="T3" fmla="*/ 2696251 h 21600"/>
                <a:gd name="T4" fmla="*/ 13854129 w 21600"/>
                <a:gd name="T5" fmla="*/ 1348126 h 21600"/>
                <a:gd name="T6" fmla="*/ 82529283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613 w 21600"/>
                <a:gd name="T13" fmla="*/ 3613 h 21600"/>
                <a:gd name="T14" fmla="*/ 17987 w 21600"/>
                <a:gd name="T15" fmla="*/ 1798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626" y="21600"/>
                  </a:lnTo>
                  <a:lnTo>
                    <a:pt x="1797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" name="Rectangle 32"/>
            <p:cNvSpPr>
              <a:spLocks noChangeArrowheads="1"/>
            </p:cNvSpPr>
            <p:nvPr/>
          </p:nvSpPr>
          <p:spPr bwMode="auto">
            <a:xfrm>
              <a:off x="2258468" y="5469950"/>
              <a:ext cx="1597518" cy="24333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762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6" name="AutoShape 31"/>
            <p:cNvSpPr>
              <a:spLocks noChangeArrowheads="1"/>
            </p:cNvSpPr>
            <p:nvPr/>
          </p:nvSpPr>
          <p:spPr bwMode="auto">
            <a:xfrm>
              <a:off x="2459478" y="3614717"/>
              <a:ext cx="1195493" cy="719412"/>
            </a:xfrm>
            <a:prstGeom prst="roundRect">
              <a:avLst>
                <a:gd name="adj" fmla="val 12500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7" name="WordArt 34"/>
            <p:cNvSpPr>
              <a:spLocks noChangeArrowheads="1" noChangeShapeType="1" noTextEdit="1"/>
            </p:cNvSpPr>
            <p:nvPr/>
          </p:nvSpPr>
          <p:spPr bwMode="auto">
            <a:xfrm>
              <a:off x="2592640" y="3793247"/>
              <a:ext cx="887872" cy="362512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b="1" kern="10" dirty="0" smtClean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rPr>
                <a:t>DUST</a:t>
              </a:r>
              <a:endParaRPr lang="ja-JP" altLang="en-US" sz="3600" b="1" kern="10" dirty="0">
                <a:ln w="9525">
                  <a:noFill/>
                  <a:round/>
                  <a:headEnd/>
                  <a:tailEnd/>
                </a:ln>
                <a:latin typeface="メイリオ"/>
                <a:ea typeface="メイリオ"/>
                <a:cs typeface="メイリオ"/>
              </a:endParaRPr>
            </a:p>
          </p:txBody>
        </p:sp>
        <p:grpSp>
          <p:nvGrpSpPr>
            <p:cNvPr id="88" name="グループ化 87"/>
            <p:cNvGrpSpPr/>
            <p:nvPr/>
          </p:nvGrpSpPr>
          <p:grpSpPr>
            <a:xfrm>
              <a:off x="2259491" y="2175884"/>
              <a:ext cx="1596495" cy="1438833"/>
              <a:chOff x="2932551" y="763716"/>
              <a:chExt cx="1680140" cy="1514218"/>
            </a:xfrm>
          </p:grpSpPr>
          <p:grpSp>
            <p:nvGrpSpPr>
              <p:cNvPr id="98" name="グループ化 97"/>
              <p:cNvGrpSpPr/>
              <p:nvPr/>
            </p:nvGrpSpPr>
            <p:grpSpPr>
              <a:xfrm>
                <a:off x="2932551" y="763716"/>
                <a:ext cx="1680140" cy="1514218"/>
                <a:chOff x="2492133" y="4690528"/>
                <a:chExt cx="1307762" cy="1178615"/>
              </a:xfrm>
              <a:solidFill>
                <a:schemeClr val="tx1"/>
              </a:solidFill>
            </p:grpSpPr>
            <p:sp>
              <p:nvSpPr>
                <p:cNvPr id="106" name="角丸四角形 105"/>
                <p:cNvSpPr/>
                <p:nvPr/>
              </p:nvSpPr>
              <p:spPr bwMode="auto">
                <a:xfrm rot="6015867">
                  <a:off x="2960831" y="5063283"/>
                  <a:ext cx="743866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角丸四角形 106"/>
                <p:cNvSpPr/>
                <p:nvPr/>
              </p:nvSpPr>
              <p:spPr bwMode="auto">
                <a:xfrm rot="8973175">
                  <a:off x="3184759" y="5439801"/>
                  <a:ext cx="615136" cy="20772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角丸四角形 107"/>
                <p:cNvSpPr/>
                <p:nvPr/>
              </p:nvSpPr>
              <p:spPr bwMode="auto">
                <a:xfrm rot="4500000">
                  <a:off x="2798454" y="5251956"/>
                  <a:ext cx="650963" cy="583412"/>
                </a:xfrm>
                <a:prstGeom prst="roundRect">
                  <a:avLst>
                    <a:gd name="adj" fmla="val 42313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角丸四角形 108"/>
                <p:cNvSpPr/>
                <p:nvPr/>
              </p:nvSpPr>
              <p:spPr bwMode="auto">
                <a:xfrm rot="5166950">
                  <a:off x="2689921" y="5008722"/>
                  <a:ext cx="793692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角丸四角形 109"/>
                <p:cNvSpPr/>
                <p:nvPr/>
              </p:nvSpPr>
              <p:spPr bwMode="auto">
                <a:xfrm rot="3759020">
                  <a:off x="2545401" y="5092261"/>
                  <a:ext cx="610674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角丸四角形 110"/>
                <p:cNvSpPr/>
                <p:nvPr/>
              </p:nvSpPr>
              <p:spPr bwMode="auto">
                <a:xfrm rot="2645172">
                  <a:off x="2492133" y="5350056"/>
                  <a:ext cx="531590" cy="13534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9" name="グループ化 98"/>
              <p:cNvGrpSpPr/>
              <p:nvPr/>
            </p:nvGrpSpPr>
            <p:grpSpPr>
              <a:xfrm>
                <a:off x="2932551" y="763716"/>
                <a:ext cx="1680140" cy="1514218"/>
                <a:chOff x="2492133" y="4690528"/>
                <a:chExt cx="1307762" cy="1178615"/>
              </a:xfrm>
            </p:grpSpPr>
            <p:sp>
              <p:nvSpPr>
                <p:cNvPr id="100" name="角丸四角形 99"/>
                <p:cNvSpPr/>
                <p:nvPr/>
              </p:nvSpPr>
              <p:spPr bwMode="auto">
                <a:xfrm rot="6015867">
                  <a:off x="2960831" y="5063283"/>
                  <a:ext cx="743866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角丸四角形 100"/>
                <p:cNvSpPr/>
                <p:nvPr/>
              </p:nvSpPr>
              <p:spPr bwMode="auto">
                <a:xfrm rot="8973175">
                  <a:off x="3184759" y="5439801"/>
                  <a:ext cx="615136" cy="20772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角丸四角形 101"/>
                <p:cNvSpPr/>
                <p:nvPr/>
              </p:nvSpPr>
              <p:spPr bwMode="auto">
                <a:xfrm rot="4500000">
                  <a:off x="2798454" y="5251956"/>
                  <a:ext cx="650963" cy="583412"/>
                </a:xfrm>
                <a:prstGeom prst="roundRect">
                  <a:avLst>
                    <a:gd name="adj" fmla="val 42313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角丸四角形 102"/>
                <p:cNvSpPr/>
                <p:nvPr/>
              </p:nvSpPr>
              <p:spPr bwMode="auto">
                <a:xfrm rot="5166950">
                  <a:off x="2689921" y="5008722"/>
                  <a:ext cx="793692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角丸四角形 103"/>
                <p:cNvSpPr/>
                <p:nvPr/>
              </p:nvSpPr>
              <p:spPr bwMode="auto">
                <a:xfrm rot="3759020">
                  <a:off x="2545401" y="5092261"/>
                  <a:ext cx="610674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角丸四角形 104"/>
                <p:cNvSpPr/>
                <p:nvPr/>
              </p:nvSpPr>
              <p:spPr bwMode="auto">
                <a:xfrm rot="2645172">
                  <a:off x="2492133" y="5350056"/>
                  <a:ext cx="531590" cy="1353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9" name="グループ化 88"/>
            <p:cNvGrpSpPr/>
            <p:nvPr/>
          </p:nvGrpSpPr>
          <p:grpSpPr>
            <a:xfrm>
              <a:off x="560388" y="2881227"/>
              <a:ext cx="1755353" cy="1961552"/>
              <a:chOff x="560388" y="2881227"/>
              <a:chExt cx="1755353" cy="1961552"/>
            </a:xfrm>
          </p:grpSpPr>
          <p:grpSp>
            <p:nvGrpSpPr>
              <p:cNvPr id="93" name="グループ化 92"/>
              <p:cNvGrpSpPr/>
              <p:nvPr/>
            </p:nvGrpSpPr>
            <p:grpSpPr>
              <a:xfrm>
                <a:off x="560388" y="2881227"/>
                <a:ext cx="1755353" cy="1961552"/>
                <a:chOff x="384531" y="4512496"/>
                <a:chExt cx="1755353" cy="1961552"/>
              </a:xfrm>
            </p:grpSpPr>
            <p:sp>
              <p:nvSpPr>
                <p:cNvPr id="95" name="円/楕円 5"/>
                <p:cNvSpPr/>
                <p:nvPr/>
              </p:nvSpPr>
              <p:spPr>
                <a:xfrm rot="10800000">
                  <a:off x="998389" y="4512496"/>
                  <a:ext cx="527637" cy="362672"/>
                </a:xfrm>
                <a:custGeom>
                  <a:avLst/>
                  <a:gdLst>
                    <a:gd name="connsiteX0" fmla="*/ 0 w 1755206"/>
                    <a:gd name="connsiteY0" fmla="*/ 927796 h 1855592"/>
                    <a:gd name="connsiteX1" fmla="*/ 877603 w 1755206"/>
                    <a:gd name="connsiteY1" fmla="*/ 0 h 1855592"/>
                    <a:gd name="connsiteX2" fmla="*/ 1755206 w 1755206"/>
                    <a:gd name="connsiteY2" fmla="*/ 927796 h 1855592"/>
                    <a:gd name="connsiteX3" fmla="*/ 877603 w 1755206"/>
                    <a:gd name="connsiteY3" fmla="*/ 1855592 h 1855592"/>
                    <a:gd name="connsiteX4" fmla="*/ 0 w 1755206"/>
                    <a:gd name="connsiteY4" fmla="*/ 927796 h 1855592"/>
                    <a:gd name="connsiteX0" fmla="*/ 4 w 1755210"/>
                    <a:gd name="connsiteY0" fmla="*/ 927796 h 1447219"/>
                    <a:gd name="connsiteX1" fmla="*/ 877607 w 1755210"/>
                    <a:gd name="connsiteY1" fmla="*/ 0 h 1447219"/>
                    <a:gd name="connsiteX2" fmla="*/ 1755210 w 1755210"/>
                    <a:gd name="connsiteY2" fmla="*/ 927796 h 1447219"/>
                    <a:gd name="connsiteX3" fmla="*/ 868729 w 1755210"/>
                    <a:gd name="connsiteY3" fmla="*/ 1447219 h 1447219"/>
                    <a:gd name="connsiteX4" fmla="*/ 4 w 1755210"/>
                    <a:gd name="connsiteY4" fmla="*/ 927796 h 1447219"/>
                    <a:gd name="connsiteX0" fmla="*/ 16 w 1755222"/>
                    <a:gd name="connsiteY0" fmla="*/ 1123105 h 1642528"/>
                    <a:gd name="connsiteX1" fmla="*/ 886497 w 1755222"/>
                    <a:gd name="connsiteY1" fmla="*/ 0 h 1642528"/>
                    <a:gd name="connsiteX2" fmla="*/ 1755222 w 1755222"/>
                    <a:gd name="connsiteY2" fmla="*/ 1123105 h 1642528"/>
                    <a:gd name="connsiteX3" fmla="*/ 868741 w 1755222"/>
                    <a:gd name="connsiteY3" fmla="*/ 1642528 h 1642528"/>
                    <a:gd name="connsiteX4" fmla="*/ 16 w 1755222"/>
                    <a:gd name="connsiteY4" fmla="*/ 1123105 h 1642528"/>
                    <a:gd name="connsiteX0" fmla="*/ 0 w 1755206"/>
                    <a:gd name="connsiteY0" fmla="*/ 1194127 h 1713550"/>
                    <a:gd name="connsiteX1" fmla="*/ 868726 w 1755206"/>
                    <a:gd name="connsiteY1" fmla="*/ 0 h 1713550"/>
                    <a:gd name="connsiteX2" fmla="*/ 1755206 w 1755206"/>
                    <a:gd name="connsiteY2" fmla="*/ 1194127 h 1713550"/>
                    <a:gd name="connsiteX3" fmla="*/ 868725 w 1755206"/>
                    <a:gd name="connsiteY3" fmla="*/ 1713550 h 1713550"/>
                    <a:gd name="connsiteX4" fmla="*/ 0 w 1755206"/>
                    <a:gd name="connsiteY4" fmla="*/ 1194127 h 1713550"/>
                    <a:gd name="connsiteX0" fmla="*/ 147 w 1755353"/>
                    <a:gd name="connsiteY0" fmla="*/ 1194127 h 1713550"/>
                    <a:gd name="connsiteX1" fmla="*/ 868873 w 1755353"/>
                    <a:gd name="connsiteY1" fmla="*/ 0 h 1713550"/>
                    <a:gd name="connsiteX2" fmla="*/ 1755353 w 1755353"/>
                    <a:gd name="connsiteY2" fmla="*/ 1194127 h 1713550"/>
                    <a:gd name="connsiteX3" fmla="*/ 868872 w 1755353"/>
                    <a:gd name="connsiteY3" fmla="*/ 1713550 h 1713550"/>
                    <a:gd name="connsiteX4" fmla="*/ 147 w 1755353"/>
                    <a:gd name="connsiteY4" fmla="*/ 1194127 h 171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5353" h="1713550">
                      <a:moveTo>
                        <a:pt x="147" y="1194127"/>
                      </a:moveTo>
                      <a:cubicBezTo>
                        <a:pt x="9024" y="686593"/>
                        <a:pt x="384186" y="0"/>
                        <a:pt x="868873" y="0"/>
                      </a:cubicBezTo>
                      <a:cubicBezTo>
                        <a:pt x="1353560" y="0"/>
                        <a:pt x="1755353" y="681719"/>
                        <a:pt x="1755353" y="1194127"/>
                      </a:cubicBezTo>
                      <a:cubicBezTo>
                        <a:pt x="1755353" y="1706535"/>
                        <a:pt x="1353559" y="1713550"/>
                        <a:pt x="868872" y="1713550"/>
                      </a:cubicBezTo>
                      <a:cubicBezTo>
                        <a:pt x="384185" y="1713550"/>
                        <a:pt x="-8730" y="1701661"/>
                        <a:pt x="147" y="1194127"/>
                      </a:cubicBezTo>
                      <a:close/>
                    </a:path>
                  </a:pathLst>
                </a:cu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円/楕円 5"/>
                <p:cNvSpPr/>
                <p:nvPr/>
              </p:nvSpPr>
              <p:spPr>
                <a:xfrm>
                  <a:off x="384531" y="4875168"/>
                  <a:ext cx="1755353" cy="1598880"/>
                </a:xfrm>
                <a:custGeom>
                  <a:avLst/>
                  <a:gdLst>
                    <a:gd name="connsiteX0" fmla="*/ 0 w 1755206"/>
                    <a:gd name="connsiteY0" fmla="*/ 927796 h 1855592"/>
                    <a:gd name="connsiteX1" fmla="*/ 877603 w 1755206"/>
                    <a:gd name="connsiteY1" fmla="*/ 0 h 1855592"/>
                    <a:gd name="connsiteX2" fmla="*/ 1755206 w 1755206"/>
                    <a:gd name="connsiteY2" fmla="*/ 927796 h 1855592"/>
                    <a:gd name="connsiteX3" fmla="*/ 877603 w 1755206"/>
                    <a:gd name="connsiteY3" fmla="*/ 1855592 h 1855592"/>
                    <a:gd name="connsiteX4" fmla="*/ 0 w 1755206"/>
                    <a:gd name="connsiteY4" fmla="*/ 927796 h 1855592"/>
                    <a:gd name="connsiteX0" fmla="*/ 4 w 1755210"/>
                    <a:gd name="connsiteY0" fmla="*/ 927796 h 1447219"/>
                    <a:gd name="connsiteX1" fmla="*/ 877607 w 1755210"/>
                    <a:gd name="connsiteY1" fmla="*/ 0 h 1447219"/>
                    <a:gd name="connsiteX2" fmla="*/ 1755210 w 1755210"/>
                    <a:gd name="connsiteY2" fmla="*/ 927796 h 1447219"/>
                    <a:gd name="connsiteX3" fmla="*/ 868729 w 1755210"/>
                    <a:gd name="connsiteY3" fmla="*/ 1447219 h 1447219"/>
                    <a:gd name="connsiteX4" fmla="*/ 4 w 1755210"/>
                    <a:gd name="connsiteY4" fmla="*/ 927796 h 1447219"/>
                    <a:gd name="connsiteX0" fmla="*/ 16 w 1755222"/>
                    <a:gd name="connsiteY0" fmla="*/ 1123105 h 1642528"/>
                    <a:gd name="connsiteX1" fmla="*/ 886497 w 1755222"/>
                    <a:gd name="connsiteY1" fmla="*/ 0 h 1642528"/>
                    <a:gd name="connsiteX2" fmla="*/ 1755222 w 1755222"/>
                    <a:gd name="connsiteY2" fmla="*/ 1123105 h 1642528"/>
                    <a:gd name="connsiteX3" fmla="*/ 868741 w 1755222"/>
                    <a:gd name="connsiteY3" fmla="*/ 1642528 h 1642528"/>
                    <a:gd name="connsiteX4" fmla="*/ 16 w 1755222"/>
                    <a:gd name="connsiteY4" fmla="*/ 1123105 h 1642528"/>
                    <a:gd name="connsiteX0" fmla="*/ 0 w 1755206"/>
                    <a:gd name="connsiteY0" fmla="*/ 1194127 h 1713550"/>
                    <a:gd name="connsiteX1" fmla="*/ 868726 w 1755206"/>
                    <a:gd name="connsiteY1" fmla="*/ 0 h 1713550"/>
                    <a:gd name="connsiteX2" fmla="*/ 1755206 w 1755206"/>
                    <a:gd name="connsiteY2" fmla="*/ 1194127 h 1713550"/>
                    <a:gd name="connsiteX3" fmla="*/ 868725 w 1755206"/>
                    <a:gd name="connsiteY3" fmla="*/ 1713550 h 1713550"/>
                    <a:gd name="connsiteX4" fmla="*/ 0 w 1755206"/>
                    <a:gd name="connsiteY4" fmla="*/ 1194127 h 1713550"/>
                    <a:gd name="connsiteX0" fmla="*/ 147 w 1755353"/>
                    <a:gd name="connsiteY0" fmla="*/ 1194127 h 1713550"/>
                    <a:gd name="connsiteX1" fmla="*/ 868873 w 1755353"/>
                    <a:gd name="connsiteY1" fmla="*/ 0 h 1713550"/>
                    <a:gd name="connsiteX2" fmla="*/ 1755353 w 1755353"/>
                    <a:gd name="connsiteY2" fmla="*/ 1194127 h 1713550"/>
                    <a:gd name="connsiteX3" fmla="*/ 868872 w 1755353"/>
                    <a:gd name="connsiteY3" fmla="*/ 1713550 h 1713550"/>
                    <a:gd name="connsiteX4" fmla="*/ 147 w 1755353"/>
                    <a:gd name="connsiteY4" fmla="*/ 1194127 h 171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5353" h="1713550">
                      <a:moveTo>
                        <a:pt x="147" y="1194127"/>
                      </a:moveTo>
                      <a:cubicBezTo>
                        <a:pt x="9024" y="686593"/>
                        <a:pt x="384186" y="0"/>
                        <a:pt x="868873" y="0"/>
                      </a:cubicBezTo>
                      <a:cubicBezTo>
                        <a:pt x="1353560" y="0"/>
                        <a:pt x="1755353" y="681719"/>
                        <a:pt x="1755353" y="1194127"/>
                      </a:cubicBezTo>
                      <a:cubicBezTo>
                        <a:pt x="1755353" y="1706535"/>
                        <a:pt x="1353559" y="1713550"/>
                        <a:pt x="868872" y="1713550"/>
                      </a:cubicBezTo>
                      <a:cubicBezTo>
                        <a:pt x="384185" y="1713550"/>
                        <a:pt x="-8730" y="1701661"/>
                        <a:pt x="147" y="1194127"/>
                      </a:cubicBezTo>
                      <a:close/>
                    </a:path>
                  </a:pathLst>
                </a:cu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円/楕円 96"/>
                <p:cNvSpPr/>
                <p:nvPr/>
              </p:nvSpPr>
              <p:spPr>
                <a:xfrm>
                  <a:off x="1082187" y="4797152"/>
                  <a:ext cx="360040" cy="144016"/>
                </a:xfrm>
                <a:prstGeom prst="ellipse">
                  <a:avLst/>
                </a:pr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4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827778" y="3931920"/>
                <a:ext cx="1217440" cy="444792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solidFill>
                      <a:srgbClr val="0070C0"/>
                    </a:solidFill>
                    <a:latin typeface="メイリオ"/>
                    <a:ea typeface="メイリオ"/>
                    <a:cs typeface="メイリオ"/>
                  </a:rPr>
                  <a:t>家庭ゴミ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0070C0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90" name="グループ化 89"/>
            <p:cNvGrpSpPr/>
            <p:nvPr/>
          </p:nvGrpSpPr>
          <p:grpSpPr>
            <a:xfrm>
              <a:off x="2610906" y="2988522"/>
              <a:ext cx="869606" cy="444829"/>
              <a:chOff x="6095767" y="3514168"/>
              <a:chExt cx="869606" cy="444829"/>
            </a:xfrm>
          </p:grpSpPr>
          <p:sp>
            <p:nvSpPr>
              <p:cNvPr id="91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6095767" y="3514168"/>
                <a:ext cx="869606" cy="444829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>
                    <a:ln w="762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latin typeface="メイリオ"/>
                    <a:ea typeface="メイリオ"/>
                    <a:cs typeface="メイリオ"/>
                  </a:rPr>
                  <a:t>NO!</a:t>
                </a:r>
                <a:endParaRPr lang="ja-JP" altLang="en-US" sz="3600" b="1" kern="10" dirty="0">
                  <a:ln w="76200">
                    <a:solidFill>
                      <a:srgbClr val="FF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92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6095767" y="3514168"/>
                <a:ext cx="869606" cy="444829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NO!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5945" y="523710"/>
            <a:ext cx="9900055" cy="1246495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7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家庭ゴミ</a:t>
            </a:r>
            <a:r>
              <a:rPr kumimoji="1" lang="ja-JP" altLang="en-US" sz="75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捨てないで</a:t>
            </a:r>
            <a:r>
              <a:rPr kumimoji="1" lang="en-US" altLang="ja-JP" sz="75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en-US" altLang="ja-JP" sz="75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85" name="グループ化 84"/>
          <p:cNvGrpSpPr/>
          <p:nvPr/>
        </p:nvGrpSpPr>
        <p:grpSpPr>
          <a:xfrm>
            <a:off x="2508150" y="1770205"/>
            <a:ext cx="4329042" cy="4629146"/>
            <a:chOff x="560388" y="2175884"/>
            <a:chExt cx="3308070" cy="3537396"/>
          </a:xfrm>
        </p:grpSpPr>
        <p:sp>
          <p:nvSpPr>
            <p:cNvPr id="86" name="片側の 2 つの角を切り取った四角形 85"/>
            <p:cNvSpPr/>
            <p:nvPr/>
          </p:nvSpPr>
          <p:spPr>
            <a:xfrm>
              <a:off x="2216150" y="3073675"/>
              <a:ext cx="1652308" cy="2396274"/>
            </a:xfrm>
            <a:prstGeom prst="snip2SameRect">
              <a:avLst>
                <a:gd name="adj1" fmla="val 19249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762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7" name="AutoShape 26"/>
            <p:cNvSpPr>
              <a:spLocks noChangeArrowheads="1"/>
            </p:cNvSpPr>
            <p:nvPr/>
          </p:nvSpPr>
          <p:spPr bwMode="auto">
            <a:xfrm flipV="1">
              <a:off x="2412463" y="3172017"/>
              <a:ext cx="1289526" cy="261334"/>
            </a:xfrm>
            <a:custGeom>
              <a:avLst/>
              <a:gdLst>
                <a:gd name="T0" fmla="*/ 151204438 w 21600"/>
                <a:gd name="T1" fmla="*/ 1348126 h 21600"/>
                <a:gd name="T2" fmla="*/ 82529283 w 21600"/>
                <a:gd name="T3" fmla="*/ 2696251 h 21600"/>
                <a:gd name="T4" fmla="*/ 13854129 w 21600"/>
                <a:gd name="T5" fmla="*/ 1348126 h 21600"/>
                <a:gd name="T6" fmla="*/ 82529283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613 w 21600"/>
                <a:gd name="T13" fmla="*/ 3613 h 21600"/>
                <a:gd name="T14" fmla="*/ 17987 w 21600"/>
                <a:gd name="T15" fmla="*/ 1798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626" y="21600"/>
                  </a:lnTo>
                  <a:lnTo>
                    <a:pt x="1797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" name="Rectangle 32"/>
            <p:cNvSpPr>
              <a:spLocks noChangeArrowheads="1"/>
            </p:cNvSpPr>
            <p:nvPr/>
          </p:nvSpPr>
          <p:spPr bwMode="auto">
            <a:xfrm>
              <a:off x="2258468" y="5469950"/>
              <a:ext cx="1597518" cy="24333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762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9" name="AutoShape 31"/>
            <p:cNvSpPr>
              <a:spLocks noChangeArrowheads="1"/>
            </p:cNvSpPr>
            <p:nvPr/>
          </p:nvSpPr>
          <p:spPr bwMode="auto">
            <a:xfrm>
              <a:off x="2459478" y="3614717"/>
              <a:ext cx="1195493" cy="719412"/>
            </a:xfrm>
            <a:prstGeom prst="roundRect">
              <a:avLst>
                <a:gd name="adj" fmla="val 12500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0" name="WordArt 34"/>
            <p:cNvSpPr>
              <a:spLocks noChangeArrowheads="1" noChangeShapeType="1" noTextEdit="1"/>
            </p:cNvSpPr>
            <p:nvPr/>
          </p:nvSpPr>
          <p:spPr bwMode="auto">
            <a:xfrm>
              <a:off x="2592640" y="3793247"/>
              <a:ext cx="887872" cy="362512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b="1" kern="10" dirty="0" smtClean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rPr>
                <a:t>DUST</a:t>
              </a:r>
              <a:endParaRPr lang="ja-JP" altLang="en-US" sz="3600" b="1" kern="10" dirty="0">
                <a:ln w="9525">
                  <a:noFill/>
                  <a:round/>
                  <a:headEnd/>
                  <a:tailEnd/>
                </a:ln>
                <a:latin typeface="メイリオ"/>
                <a:ea typeface="メイリオ"/>
                <a:cs typeface="メイリオ"/>
              </a:endParaRPr>
            </a:p>
          </p:txBody>
        </p:sp>
        <p:grpSp>
          <p:nvGrpSpPr>
            <p:cNvPr id="91" name="グループ化 90"/>
            <p:cNvGrpSpPr/>
            <p:nvPr/>
          </p:nvGrpSpPr>
          <p:grpSpPr>
            <a:xfrm>
              <a:off x="2259491" y="2175884"/>
              <a:ext cx="1596495" cy="1438833"/>
              <a:chOff x="2932551" y="763716"/>
              <a:chExt cx="1680140" cy="1514218"/>
            </a:xfrm>
          </p:grpSpPr>
          <p:grpSp>
            <p:nvGrpSpPr>
              <p:cNvPr id="101" name="グループ化 100"/>
              <p:cNvGrpSpPr/>
              <p:nvPr/>
            </p:nvGrpSpPr>
            <p:grpSpPr>
              <a:xfrm>
                <a:off x="2932551" y="763716"/>
                <a:ext cx="1680140" cy="1514218"/>
                <a:chOff x="2492133" y="4690528"/>
                <a:chExt cx="1307762" cy="1178615"/>
              </a:xfrm>
              <a:solidFill>
                <a:schemeClr val="tx1"/>
              </a:solidFill>
            </p:grpSpPr>
            <p:sp>
              <p:nvSpPr>
                <p:cNvPr id="109" name="角丸四角形 108"/>
                <p:cNvSpPr/>
                <p:nvPr/>
              </p:nvSpPr>
              <p:spPr bwMode="auto">
                <a:xfrm rot="6015867">
                  <a:off x="2960831" y="5063283"/>
                  <a:ext cx="743866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角丸四角形 109"/>
                <p:cNvSpPr/>
                <p:nvPr/>
              </p:nvSpPr>
              <p:spPr bwMode="auto">
                <a:xfrm rot="8973175">
                  <a:off x="3184759" y="5439801"/>
                  <a:ext cx="615136" cy="20772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角丸四角形 110"/>
                <p:cNvSpPr/>
                <p:nvPr/>
              </p:nvSpPr>
              <p:spPr bwMode="auto">
                <a:xfrm rot="4500000">
                  <a:off x="2798454" y="5251956"/>
                  <a:ext cx="650963" cy="583412"/>
                </a:xfrm>
                <a:prstGeom prst="roundRect">
                  <a:avLst>
                    <a:gd name="adj" fmla="val 42313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角丸四角形 111"/>
                <p:cNvSpPr/>
                <p:nvPr/>
              </p:nvSpPr>
              <p:spPr bwMode="auto">
                <a:xfrm rot="5166950">
                  <a:off x="2689921" y="5008722"/>
                  <a:ext cx="793692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角丸四角形 112"/>
                <p:cNvSpPr/>
                <p:nvPr/>
              </p:nvSpPr>
              <p:spPr bwMode="auto">
                <a:xfrm rot="3759020">
                  <a:off x="2545401" y="5092261"/>
                  <a:ext cx="610674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角丸四角形 113"/>
                <p:cNvSpPr/>
                <p:nvPr/>
              </p:nvSpPr>
              <p:spPr bwMode="auto">
                <a:xfrm rot="2645172">
                  <a:off x="2492133" y="5350056"/>
                  <a:ext cx="531590" cy="13534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2" name="グループ化 101"/>
              <p:cNvGrpSpPr/>
              <p:nvPr/>
            </p:nvGrpSpPr>
            <p:grpSpPr>
              <a:xfrm>
                <a:off x="2932551" y="763716"/>
                <a:ext cx="1680140" cy="1514218"/>
                <a:chOff x="2492133" y="4690528"/>
                <a:chExt cx="1307762" cy="1178615"/>
              </a:xfrm>
            </p:grpSpPr>
            <p:sp>
              <p:nvSpPr>
                <p:cNvPr id="103" name="角丸四角形 102"/>
                <p:cNvSpPr/>
                <p:nvPr/>
              </p:nvSpPr>
              <p:spPr bwMode="auto">
                <a:xfrm rot="6015867">
                  <a:off x="2960831" y="5063283"/>
                  <a:ext cx="743866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角丸四角形 103"/>
                <p:cNvSpPr/>
                <p:nvPr/>
              </p:nvSpPr>
              <p:spPr bwMode="auto">
                <a:xfrm rot="8973175">
                  <a:off x="3184759" y="5439801"/>
                  <a:ext cx="615136" cy="20772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角丸四角形 104"/>
                <p:cNvSpPr/>
                <p:nvPr/>
              </p:nvSpPr>
              <p:spPr bwMode="auto">
                <a:xfrm rot="4500000">
                  <a:off x="2798454" y="5251956"/>
                  <a:ext cx="650963" cy="583412"/>
                </a:xfrm>
                <a:prstGeom prst="roundRect">
                  <a:avLst>
                    <a:gd name="adj" fmla="val 42313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角丸四角形 105"/>
                <p:cNvSpPr/>
                <p:nvPr/>
              </p:nvSpPr>
              <p:spPr bwMode="auto">
                <a:xfrm rot="5166950">
                  <a:off x="2689921" y="5008722"/>
                  <a:ext cx="793692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角丸四角形 106"/>
                <p:cNvSpPr/>
                <p:nvPr/>
              </p:nvSpPr>
              <p:spPr bwMode="auto">
                <a:xfrm rot="3759020">
                  <a:off x="2545401" y="5092261"/>
                  <a:ext cx="610674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角丸四角形 107"/>
                <p:cNvSpPr/>
                <p:nvPr/>
              </p:nvSpPr>
              <p:spPr bwMode="auto">
                <a:xfrm rot="2645172">
                  <a:off x="2492133" y="5350056"/>
                  <a:ext cx="531590" cy="1353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2" name="グループ化 91"/>
            <p:cNvGrpSpPr/>
            <p:nvPr/>
          </p:nvGrpSpPr>
          <p:grpSpPr>
            <a:xfrm>
              <a:off x="560388" y="2881227"/>
              <a:ext cx="1755353" cy="1961552"/>
              <a:chOff x="560388" y="2881227"/>
              <a:chExt cx="1755353" cy="1961552"/>
            </a:xfrm>
          </p:grpSpPr>
          <p:grpSp>
            <p:nvGrpSpPr>
              <p:cNvPr id="96" name="グループ化 95"/>
              <p:cNvGrpSpPr/>
              <p:nvPr/>
            </p:nvGrpSpPr>
            <p:grpSpPr>
              <a:xfrm>
                <a:off x="560388" y="2881227"/>
                <a:ext cx="1755353" cy="1961552"/>
                <a:chOff x="384531" y="4512496"/>
                <a:chExt cx="1755353" cy="1961552"/>
              </a:xfrm>
            </p:grpSpPr>
            <p:sp>
              <p:nvSpPr>
                <p:cNvPr id="98" name="円/楕円 5"/>
                <p:cNvSpPr/>
                <p:nvPr/>
              </p:nvSpPr>
              <p:spPr>
                <a:xfrm rot="10800000">
                  <a:off x="998389" y="4512496"/>
                  <a:ext cx="527637" cy="362672"/>
                </a:xfrm>
                <a:custGeom>
                  <a:avLst/>
                  <a:gdLst>
                    <a:gd name="connsiteX0" fmla="*/ 0 w 1755206"/>
                    <a:gd name="connsiteY0" fmla="*/ 927796 h 1855592"/>
                    <a:gd name="connsiteX1" fmla="*/ 877603 w 1755206"/>
                    <a:gd name="connsiteY1" fmla="*/ 0 h 1855592"/>
                    <a:gd name="connsiteX2" fmla="*/ 1755206 w 1755206"/>
                    <a:gd name="connsiteY2" fmla="*/ 927796 h 1855592"/>
                    <a:gd name="connsiteX3" fmla="*/ 877603 w 1755206"/>
                    <a:gd name="connsiteY3" fmla="*/ 1855592 h 1855592"/>
                    <a:gd name="connsiteX4" fmla="*/ 0 w 1755206"/>
                    <a:gd name="connsiteY4" fmla="*/ 927796 h 1855592"/>
                    <a:gd name="connsiteX0" fmla="*/ 4 w 1755210"/>
                    <a:gd name="connsiteY0" fmla="*/ 927796 h 1447219"/>
                    <a:gd name="connsiteX1" fmla="*/ 877607 w 1755210"/>
                    <a:gd name="connsiteY1" fmla="*/ 0 h 1447219"/>
                    <a:gd name="connsiteX2" fmla="*/ 1755210 w 1755210"/>
                    <a:gd name="connsiteY2" fmla="*/ 927796 h 1447219"/>
                    <a:gd name="connsiteX3" fmla="*/ 868729 w 1755210"/>
                    <a:gd name="connsiteY3" fmla="*/ 1447219 h 1447219"/>
                    <a:gd name="connsiteX4" fmla="*/ 4 w 1755210"/>
                    <a:gd name="connsiteY4" fmla="*/ 927796 h 1447219"/>
                    <a:gd name="connsiteX0" fmla="*/ 16 w 1755222"/>
                    <a:gd name="connsiteY0" fmla="*/ 1123105 h 1642528"/>
                    <a:gd name="connsiteX1" fmla="*/ 886497 w 1755222"/>
                    <a:gd name="connsiteY1" fmla="*/ 0 h 1642528"/>
                    <a:gd name="connsiteX2" fmla="*/ 1755222 w 1755222"/>
                    <a:gd name="connsiteY2" fmla="*/ 1123105 h 1642528"/>
                    <a:gd name="connsiteX3" fmla="*/ 868741 w 1755222"/>
                    <a:gd name="connsiteY3" fmla="*/ 1642528 h 1642528"/>
                    <a:gd name="connsiteX4" fmla="*/ 16 w 1755222"/>
                    <a:gd name="connsiteY4" fmla="*/ 1123105 h 1642528"/>
                    <a:gd name="connsiteX0" fmla="*/ 0 w 1755206"/>
                    <a:gd name="connsiteY0" fmla="*/ 1194127 h 1713550"/>
                    <a:gd name="connsiteX1" fmla="*/ 868726 w 1755206"/>
                    <a:gd name="connsiteY1" fmla="*/ 0 h 1713550"/>
                    <a:gd name="connsiteX2" fmla="*/ 1755206 w 1755206"/>
                    <a:gd name="connsiteY2" fmla="*/ 1194127 h 1713550"/>
                    <a:gd name="connsiteX3" fmla="*/ 868725 w 1755206"/>
                    <a:gd name="connsiteY3" fmla="*/ 1713550 h 1713550"/>
                    <a:gd name="connsiteX4" fmla="*/ 0 w 1755206"/>
                    <a:gd name="connsiteY4" fmla="*/ 1194127 h 1713550"/>
                    <a:gd name="connsiteX0" fmla="*/ 147 w 1755353"/>
                    <a:gd name="connsiteY0" fmla="*/ 1194127 h 1713550"/>
                    <a:gd name="connsiteX1" fmla="*/ 868873 w 1755353"/>
                    <a:gd name="connsiteY1" fmla="*/ 0 h 1713550"/>
                    <a:gd name="connsiteX2" fmla="*/ 1755353 w 1755353"/>
                    <a:gd name="connsiteY2" fmla="*/ 1194127 h 1713550"/>
                    <a:gd name="connsiteX3" fmla="*/ 868872 w 1755353"/>
                    <a:gd name="connsiteY3" fmla="*/ 1713550 h 1713550"/>
                    <a:gd name="connsiteX4" fmla="*/ 147 w 1755353"/>
                    <a:gd name="connsiteY4" fmla="*/ 1194127 h 171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5353" h="1713550">
                      <a:moveTo>
                        <a:pt x="147" y="1194127"/>
                      </a:moveTo>
                      <a:cubicBezTo>
                        <a:pt x="9024" y="686593"/>
                        <a:pt x="384186" y="0"/>
                        <a:pt x="868873" y="0"/>
                      </a:cubicBezTo>
                      <a:cubicBezTo>
                        <a:pt x="1353560" y="0"/>
                        <a:pt x="1755353" y="681719"/>
                        <a:pt x="1755353" y="1194127"/>
                      </a:cubicBezTo>
                      <a:cubicBezTo>
                        <a:pt x="1755353" y="1706535"/>
                        <a:pt x="1353559" y="1713550"/>
                        <a:pt x="868872" y="1713550"/>
                      </a:cubicBezTo>
                      <a:cubicBezTo>
                        <a:pt x="384185" y="1713550"/>
                        <a:pt x="-8730" y="1701661"/>
                        <a:pt x="147" y="1194127"/>
                      </a:cubicBezTo>
                      <a:close/>
                    </a:path>
                  </a:pathLst>
                </a:cu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円/楕円 5"/>
                <p:cNvSpPr/>
                <p:nvPr/>
              </p:nvSpPr>
              <p:spPr>
                <a:xfrm>
                  <a:off x="384531" y="4875168"/>
                  <a:ext cx="1755353" cy="1598880"/>
                </a:xfrm>
                <a:custGeom>
                  <a:avLst/>
                  <a:gdLst>
                    <a:gd name="connsiteX0" fmla="*/ 0 w 1755206"/>
                    <a:gd name="connsiteY0" fmla="*/ 927796 h 1855592"/>
                    <a:gd name="connsiteX1" fmla="*/ 877603 w 1755206"/>
                    <a:gd name="connsiteY1" fmla="*/ 0 h 1855592"/>
                    <a:gd name="connsiteX2" fmla="*/ 1755206 w 1755206"/>
                    <a:gd name="connsiteY2" fmla="*/ 927796 h 1855592"/>
                    <a:gd name="connsiteX3" fmla="*/ 877603 w 1755206"/>
                    <a:gd name="connsiteY3" fmla="*/ 1855592 h 1855592"/>
                    <a:gd name="connsiteX4" fmla="*/ 0 w 1755206"/>
                    <a:gd name="connsiteY4" fmla="*/ 927796 h 1855592"/>
                    <a:gd name="connsiteX0" fmla="*/ 4 w 1755210"/>
                    <a:gd name="connsiteY0" fmla="*/ 927796 h 1447219"/>
                    <a:gd name="connsiteX1" fmla="*/ 877607 w 1755210"/>
                    <a:gd name="connsiteY1" fmla="*/ 0 h 1447219"/>
                    <a:gd name="connsiteX2" fmla="*/ 1755210 w 1755210"/>
                    <a:gd name="connsiteY2" fmla="*/ 927796 h 1447219"/>
                    <a:gd name="connsiteX3" fmla="*/ 868729 w 1755210"/>
                    <a:gd name="connsiteY3" fmla="*/ 1447219 h 1447219"/>
                    <a:gd name="connsiteX4" fmla="*/ 4 w 1755210"/>
                    <a:gd name="connsiteY4" fmla="*/ 927796 h 1447219"/>
                    <a:gd name="connsiteX0" fmla="*/ 16 w 1755222"/>
                    <a:gd name="connsiteY0" fmla="*/ 1123105 h 1642528"/>
                    <a:gd name="connsiteX1" fmla="*/ 886497 w 1755222"/>
                    <a:gd name="connsiteY1" fmla="*/ 0 h 1642528"/>
                    <a:gd name="connsiteX2" fmla="*/ 1755222 w 1755222"/>
                    <a:gd name="connsiteY2" fmla="*/ 1123105 h 1642528"/>
                    <a:gd name="connsiteX3" fmla="*/ 868741 w 1755222"/>
                    <a:gd name="connsiteY3" fmla="*/ 1642528 h 1642528"/>
                    <a:gd name="connsiteX4" fmla="*/ 16 w 1755222"/>
                    <a:gd name="connsiteY4" fmla="*/ 1123105 h 1642528"/>
                    <a:gd name="connsiteX0" fmla="*/ 0 w 1755206"/>
                    <a:gd name="connsiteY0" fmla="*/ 1194127 h 1713550"/>
                    <a:gd name="connsiteX1" fmla="*/ 868726 w 1755206"/>
                    <a:gd name="connsiteY1" fmla="*/ 0 h 1713550"/>
                    <a:gd name="connsiteX2" fmla="*/ 1755206 w 1755206"/>
                    <a:gd name="connsiteY2" fmla="*/ 1194127 h 1713550"/>
                    <a:gd name="connsiteX3" fmla="*/ 868725 w 1755206"/>
                    <a:gd name="connsiteY3" fmla="*/ 1713550 h 1713550"/>
                    <a:gd name="connsiteX4" fmla="*/ 0 w 1755206"/>
                    <a:gd name="connsiteY4" fmla="*/ 1194127 h 1713550"/>
                    <a:gd name="connsiteX0" fmla="*/ 147 w 1755353"/>
                    <a:gd name="connsiteY0" fmla="*/ 1194127 h 1713550"/>
                    <a:gd name="connsiteX1" fmla="*/ 868873 w 1755353"/>
                    <a:gd name="connsiteY1" fmla="*/ 0 h 1713550"/>
                    <a:gd name="connsiteX2" fmla="*/ 1755353 w 1755353"/>
                    <a:gd name="connsiteY2" fmla="*/ 1194127 h 1713550"/>
                    <a:gd name="connsiteX3" fmla="*/ 868872 w 1755353"/>
                    <a:gd name="connsiteY3" fmla="*/ 1713550 h 1713550"/>
                    <a:gd name="connsiteX4" fmla="*/ 147 w 1755353"/>
                    <a:gd name="connsiteY4" fmla="*/ 1194127 h 171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5353" h="1713550">
                      <a:moveTo>
                        <a:pt x="147" y="1194127"/>
                      </a:moveTo>
                      <a:cubicBezTo>
                        <a:pt x="9024" y="686593"/>
                        <a:pt x="384186" y="0"/>
                        <a:pt x="868873" y="0"/>
                      </a:cubicBezTo>
                      <a:cubicBezTo>
                        <a:pt x="1353560" y="0"/>
                        <a:pt x="1755353" y="681719"/>
                        <a:pt x="1755353" y="1194127"/>
                      </a:cubicBezTo>
                      <a:cubicBezTo>
                        <a:pt x="1755353" y="1706535"/>
                        <a:pt x="1353559" y="1713550"/>
                        <a:pt x="868872" y="1713550"/>
                      </a:cubicBezTo>
                      <a:cubicBezTo>
                        <a:pt x="384185" y="1713550"/>
                        <a:pt x="-8730" y="1701661"/>
                        <a:pt x="147" y="1194127"/>
                      </a:cubicBezTo>
                      <a:close/>
                    </a:path>
                  </a:pathLst>
                </a:cu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円/楕円 99"/>
                <p:cNvSpPr/>
                <p:nvPr/>
              </p:nvSpPr>
              <p:spPr>
                <a:xfrm>
                  <a:off x="1082187" y="4797152"/>
                  <a:ext cx="360040" cy="144016"/>
                </a:xfrm>
                <a:prstGeom prst="ellipse">
                  <a:avLst/>
                </a:pr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7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827778" y="3931920"/>
                <a:ext cx="1217440" cy="444792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solidFill>
                      <a:srgbClr val="0070C0"/>
                    </a:solidFill>
                    <a:latin typeface="メイリオ"/>
                    <a:ea typeface="メイリオ"/>
                    <a:cs typeface="メイリオ"/>
                  </a:rPr>
                  <a:t>家庭ゴミ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0070C0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93" name="グループ化 92"/>
            <p:cNvGrpSpPr/>
            <p:nvPr/>
          </p:nvGrpSpPr>
          <p:grpSpPr>
            <a:xfrm>
              <a:off x="2610906" y="2988522"/>
              <a:ext cx="869606" cy="444829"/>
              <a:chOff x="6095767" y="3514168"/>
              <a:chExt cx="869606" cy="444829"/>
            </a:xfrm>
          </p:grpSpPr>
          <p:sp>
            <p:nvSpPr>
              <p:cNvPr id="94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6095767" y="3514168"/>
                <a:ext cx="869606" cy="444829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>
                    <a:ln w="762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latin typeface="メイリオ"/>
                    <a:ea typeface="メイリオ"/>
                    <a:cs typeface="メイリオ"/>
                  </a:rPr>
                  <a:t>NO!</a:t>
                </a:r>
                <a:endParaRPr lang="ja-JP" altLang="en-US" sz="3600" b="1" kern="10" dirty="0">
                  <a:ln w="76200">
                    <a:solidFill>
                      <a:srgbClr val="FF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95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6095767" y="3514168"/>
                <a:ext cx="869606" cy="444829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NO!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34809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テキスト ボックス 85"/>
          <p:cNvSpPr txBox="1"/>
          <p:nvPr/>
        </p:nvSpPr>
        <p:spPr>
          <a:xfrm>
            <a:off x="5945" y="5409220"/>
            <a:ext cx="9900055" cy="1246495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7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家庭ゴミ</a:t>
            </a:r>
            <a:r>
              <a:rPr kumimoji="1" lang="ja-JP" altLang="en-US" sz="75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捨てないで</a:t>
            </a:r>
            <a:r>
              <a:rPr kumimoji="1" lang="en-US" altLang="ja-JP" sz="75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en-US" altLang="ja-JP" sz="75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87" name="グループ化 86"/>
          <p:cNvGrpSpPr/>
          <p:nvPr/>
        </p:nvGrpSpPr>
        <p:grpSpPr>
          <a:xfrm>
            <a:off x="2638835" y="-216405"/>
            <a:ext cx="4634274" cy="5230902"/>
            <a:chOff x="5461764" y="2558280"/>
            <a:chExt cx="2055280" cy="2319882"/>
          </a:xfrm>
        </p:grpSpPr>
        <p:grpSp>
          <p:nvGrpSpPr>
            <p:cNvPr id="88" name="グループ化 87"/>
            <p:cNvGrpSpPr/>
            <p:nvPr/>
          </p:nvGrpSpPr>
          <p:grpSpPr>
            <a:xfrm>
              <a:off x="5592080" y="2916610"/>
              <a:ext cx="1755353" cy="1961552"/>
              <a:chOff x="560388" y="2881227"/>
              <a:chExt cx="1755353" cy="1961552"/>
            </a:xfrm>
          </p:grpSpPr>
          <p:grpSp>
            <p:nvGrpSpPr>
              <p:cNvPr id="90" name="グループ化 89"/>
              <p:cNvGrpSpPr/>
              <p:nvPr/>
            </p:nvGrpSpPr>
            <p:grpSpPr>
              <a:xfrm>
                <a:off x="560388" y="2881227"/>
                <a:ext cx="1755353" cy="1961552"/>
                <a:chOff x="384531" y="4512496"/>
                <a:chExt cx="1755353" cy="1961552"/>
              </a:xfrm>
            </p:grpSpPr>
            <p:sp>
              <p:nvSpPr>
                <p:cNvPr id="92" name="円/楕円 5"/>
                <p:cNvSpPr/>
                <p:nvPr/>
              </p:nvSpPr>
              <p:spPr>
                <a:xfrm rot="10800000">
                  <a:off x="998389" y="4512496"/>
                  <a:ext cx="527637" cy="362672"/>
                </a:xfrm>
                <a:custGeom>
                  <a:avLst/>
                  <a:gdLst>
                    <a:gd name="connsiteX0" fmla="*/ 0 w 1755206"/>
                    <a:gd name="connsiteY0" fmla="*/ 927796 h 1855592"/>
                    <a:gd name="connsiteX1" fmla="*/ 877603 w 1755206"/>
                    <a:gd name="connsiteY1" fmla="*/ 0 h 1855592"/>
                    <a:gd name="connsiteX2" fmla="*/ 1755206 w 1755206"/>
                    <a:gd name="connsiteY2" fmla="*/ 927796 h 1855592"/>
                    <a:gd name="connsiteX3" fmla="*/ 877603 w 1755206"/>
                    <a:gd name="connsiteY3" fmla="*/ 1855592 h 1855592"/>
                    <a:gd name="connsiteX4" fmla="*/ 0 w 1755206"/>
                    <a:gd name="connsiteY4" fmla="*/ 927796 h 1855592"/>
                    <a:gd name="connsiteX0" fmla="*/ 4 w 1755210"/>
                    <a:gd name="connsiteY0" fmla="*/ 927796 h 1447219"/>
                    <a:gd name="connsiteX1" fmla="*/ 877607 w 1755210"/>
                    <a:gd name="connsiteY1" fmla="*/ 0 h 1447219"/>
                    <a:gd name="connsiteX2" fmla="*/ 1755210 w 1755210"/>
                    <a:gd name="connsiteY2" fmla="*/ 927796 h 1447219"/>
                    <a:gd name="connsiteX3" fmla="*/ 868729 w 1755210"/>
                    <a:gd name="connsiteY3" fmla="*/ 1447219 h 1447219"/>
                    <a:gd name="connsiteX4" fmla="*/ 4 w 1755210"/>
                    <a:gd name="connsiteY4" fmla="*/ 927796 h 1447219"/>
                    <a:gd name="connsiteX0" fmla="*/ 16 w 1755222"/>
                    <a:gd name="connsiteY0" fmla="*/ 1123105 h 1642528"/>
                    <a:gd name="connsiteX1" fmla="*/ 886497 w 1755222"/>
                    <a:gd name="connsiteY1" fmla="*/ 0 h 1642528"/>
                    <a:gd name="connsiteX2" fmla="*/ 1755222 w 1755222"/>
                    <a:gd name="connsiteY2" fmla="*/ 1123105 h 1642528"/>
                    <a:gd name="connsiteX3" fmla="*/ 868741 w 1755222"/>
                    <a:gd name="connsiteY3" fmla="*/ 1642528 h 1642528"/>
                    <a:gd name="connsiteX4" fmla="*/ 16 w 1755222"/>
                    <a:gd name="connsiteY4" fmla="*/ 1123105 h 1642528"/>
                    <a:gd name="connsiteX0" fmla="*/ 0 w 1755206"/>
                    <a:gd name="connsiteY0" fmla="*/ 1194127 h 1713550"/>
                    <a:gd name="connsiteX1" fmla="*/ 868726 w 1755206"/>
                    <a:gd name="connsiteY1" fmla="*/ 0 h 1713550"/>
                    <a:gd name="connsiteX2" fmla="*/ 1755206 w 1755206"/>
                    <a:gd name="connsiteY2" fmla="*/ 1194127 h 1713550"/>
                    <a:gd name="connsiteX3" fmla="*/ 868725 w 1755206"/>
                    <a:gd name="connsiteY3" fmla="*/ 1713550 h 1713550"/>
                    <a:gd name="connsiteX4" fmla="*/ 0 w 1755206"/>
                    <a:gd name="connsiteY4" fmla="*/ 1194127 h 1713550"/>
                    <a:gd name="connsiteX0" fmla="*/ 147 w 1755353"/>
                    <a:gd name="connsiteY0" fmla="*/ 1194127 h 1713550"/>
                    <a:gd name="connsiteX1" fmla="*/ 868873 w 1755353"/>
                    <a:gd name="connsiteY1" fmla="*/ 0 h 1713550"/>
                    <a:gd name="connsiteX2" fmla="*/ 1755353 w 1755353"/>
                    <a:gd name="connsiteY2" fmla="*/ 1194127 h 1713550"/>
                    <a:gd name="connsiteX3" fmla="*/ 868872 w 1755353"/>
                    <a:gd name="connsiteY3" fmla="*/ 1713550 h 1713550"/>
                    <a:gd name="connsiteX4" fmla="*/ 147 w 1755353"/>
                    <a:gd name="connsiteY4" fmla="*/ 1194127 h 171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5353" h="1713550">
                      <a:moveTo>
                        <a:pt x="147" y="1194127"/>
                      </a:moveTo>
                      <a:cubicBezTo>
                        <a:pt x="9024" y="686593"/>
                        <a:pt x="384186" y="0"/>
                        <a:pt x="868873" y="0"/>
                      </a:cubicBezTo>
                      <a:cubicBezTo>
                        <a:pt x="1353560" y="0"/>
                        <a:pt x="1755353" y="681719"/>
                        <a:pt x="1755353" y="1194127"/>
                      </a:cubicBezTo>
                      <a:cubicBezTo>
                        <a:pt x="1755353" y="1706535"/>
                        <a:pt x="1353559" y="1713550"/>
                        <a:pt x="868872" y="1713550"/>
                      </a:cubicBezTo>
                      <a:cubicBezTo>
                        <a:pt x="384185" y="1713550"/>
                        <a:pt x="-8730" y="1701661"/>
                        <a:pt x="147" y="1194127"/>
                      </a:cubicBezTo>
                      <a:close/>
                    </a:path>
                  </a:pathLst>
                </a:cu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円/楕円 5"/>
                <p:cNvSpPr/>
                <p:nvPr/>
              </p:nvSpPr>
              <p:spPr>
                <a:xfrm>
                  <a:off x="384531" y="4875168"/>
                  <a:ext cx="1755353" cy="1598880"/>
                </a:xfrm>
                <a:custGeom>
                  <a:avLst/>
                  <a:gdLst>
                    <a:gd name="connsiteX0" fmla="*/ 0 w 1755206"/>
                    <a:gd name="connsiteY0" fmla="*/ 927796 h 1855592"/>
                    <a:gd name="connsiteX1" fmla="*/ 877603 w 1755206"/>
                    <a:gd name="connsiteY1" fmla="*/ 0 h 1855592"/>
                    <a:gd name="connsiteX2" fmla="*/ 1755206 w 1755206"/>
                    <a:gd name="connsiteY2" fmla="*/ 927796 h 1855592"/>
                    <a:gd name="connsiteX3" fmla="*/ 877603 w 1755206"/>
                    <a:gd name="connsiteY3" fmla="*/ 1855592 h 1855592"/>
                    <a:gd name="connsiteX4" fmla="*/ 0 w 1755206"/>
                    <a:gd name="connsiteY4" fmla="*/ 927796 h 1855592"/>
                    <a:gd name="connsiteX0" fmla="*/ 4 w 1755210"/>
                    <a:gd name="connsiteY0" fmla="*/ 927796 h 1447219"/>
                    <a:gd name="connsiteX1" fmla="*/ 877607 w 1755210"/>
                    <a:gd name="connsiteY1" fmla="*/ 0 h 1447219"/>
                    <a:gd name="connsiteX2" fmla="*/ 1755210 w 1755210"/>
                    <a:gd name="connsiteY2" fmla="*/ 927796 h 1447219"/>
                    <a:gd name="connsiteX3" fmla="*/ 868729 w 1755210"/>
                    <a:gd name="connsiteY3" fmla="*/ 1447219 h 1447219"/>
                    <a:gd name="connsiteX4" fmla="*/ 4 w 1755210"/>
                    <a:gd name="connsiteY4" fmla="*/ 927796 h 1447219"/>
                    <a:gd name="connsiteX0" fmla="*/ 16 w 1755222"/>
                    <a:gd name="connsiteY0" fmla="*/ 1123105 h 1642528"/>
                    <a:gd name="connsiteX1" fmla="*/ 886497 w 1755222"/>
                    <a:gd name="connsiteY1" fmla="*/ 0 h 1642528"/>
                    <a:gd name="connsiteX2" fmla="*/ 1755222 w 1755222"/>
                    <a:gd name="connsiteY2" fmla="*/ 1123105 h 1642528"/>
                    <a:gd name="connsiteX3" fmla="*/ 868741 w 1755222"/>
                    <a:gd name="connsiteY3" fmla="*/ 1642528 h 1642528"/>
                    <a:gd name="connsiteX4" fmla="*/ 16 w 1755222"/>
                    <a:gd name="connsiteY4" fmla="*/ 1123105 h 1642528"/>
                    <a:gd name="connsiteX0" fmla="*/ 0 w 1755206"/>
                    <a:gd name="connsiteY0" fmla="*/ 1194127 h 1713550"/>
                    <a:gd name="connsiteX1" fmla="*/ 868726 w 1755206"/>
                    <a:gd name="connsiteY1" fmla="*/ 0 h 1713550"/>
                    <a:gd name="connsiteX2" fmla="*/ 1755206 w 1755206"/>
                    <a:gd name="connsiteY2" fmla="*/ 1194127 h 1713550"/>
                    <a:gd name="connsiteX3" fmla="*/ 868725 w 1755206"/>
                    <a:gd name="connsiteY3" fmla="*/ 1713550 h 1713550"/>
                    <a:gd name="connsiteX4" fmla="*/ 0 w 1755206"/>
                    <a:gd name="connsiteY4" fmla="*/ 1194127 h 1713550"/>
                    <a:gd name="connsiteX0" fmla="*/ 147 w 1755353"/>
                    <a:gd name="connsiteY0" fmla="*/ 1194127 h 1713550"/>
                    <a:gd name="connsiteX1" fmla="*/ 868873 w 1755353"/>
                    <a:gd name="connsiteY1" fmla="*/ 0 h 1713550"/>
                    <a:gd name="connsiteX2" fmla="*/ 1755353 w 1755353"/>
                    <a:gd name="connsiteY2" fmla="*/ 1194127 h 1713550"/>
                    <a:gd name="connsiteX3" fmla="*/ 868872 w 1755353"/>
                    <a:gd name="connsiteY3" fmla="*/ 1713550 h 1713550"/>
                    <a:gd name="connsiteX4" fmla="*/ 147 w 1755353"/>
                    <a:gd name="connsiteY4" fmla="*/ 1194127 h 171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5353" h="1713550">
                      <a:moveTo>
                        <a:pt x="147" y="1194127"/>
                      </a:moveTo>
                      <a:cubicBezTo>
                        <a:pt x="9024" y="686593"/>
                        <a:pt x="384186" y="0"/>
                        <a:pt x="868873" y="0"/>
                      </a:cubicBezTo>
                      <a:cubicBezTo>
                        <a:pt x="1353560" y="0"/>
                        <a:pt x="1755353" y="681719"/>
                        <a:pt x="1755353" y="1194127"/>
                      </a:cubicBezTo>
                      <a:cubicBezTo>
                        <a:pt x="1755353" y="1706535"/>
                        <a:pt x="1353559" y="1713550"/>
                        <a:pt x="868872" y="1713550"/>
                      </a:cubicBezTo>
                      <a:cubicBezTo>
                        <a:pt x="384185" y="1713550"/>
                        <a:pt x="-8730" y="1701661"/>
                        <a:pt x="147" y="1194127"/>
                      </a:cubicBezTo>
                      <a:close/>
                    </a:path>
                  </a:pathLst>
                </a:cu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円/楕円 93"/>
                <p:cNvSpPr/>
                <p:nvPr/>
              </p:nvSpPr>
              <p:spPr>
                <a:xfrm>
                  <a:off x="1082187" y="4797152"/>
                  <a:ext cx="360040" cy="144016"/>
                </a:xfrm>
                <a:prstGeom prst="ellipse">
                  <a:avLst/>
                </a:pr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1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827778" y="3931920"/>
                <a:ext cx="1217440" cy="444792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solidFill>
                      <a:srgbClr val="0070C0"/>
                    </a:solidFill>
                    <a:latin typeface="メイリオ"/>
                    <a:ea typeface="メイリオ"/>
                    <a:cs typeface="メイリオ"/>
                  </a:rPr>
                  <a:t>家庭ゴミ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0070C0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sp>
          <p:nvSpPr>
            <p:cNvPr id="89" name="乗算記号 88"/>
            <p:cNvSpPr/>
            <p:nvPr/>
          </p:nvSpPr>
          <p:spPr>
            <a:xfrm>
              <a:off x="5461764" y="2558280"/>
              <a:ext cx="2055280" cy="2055280"/>
            </a:xfrm>
            <a:prstGeom prst="mathMultiply">
              <a:avLst>
                <a:gd name="adj1" fmla="val 18082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98010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227475" y="2663915"/>
            <a:ext cx="9522568" cy="433965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kumimoji="1" lang="ja-JP" altLang="en-US" sz="138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家庭ゴミ</a:t>
            </a:r>
            <a:endParaRPr kumimoji="1" lang="en-US" altLang="ja-JP" sz="138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38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捨てないで</a:t>
            </a:r>
            <a:endParaRPr kumimoji="1" lang="en-US" altLang="ja-JP" sz="138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5946" y="332636"/>
            <a:ext cx="6445528" cy="2308324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72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店舗専用の</a:t>
            </a:r>
            <a:endParaRPr kumimoji="1" lang="en-US" altLang="ja-JP" sz="72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72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ゴミ箱です！</a:t>
            </a:r>
            <a:endParaRPr kumimoji="1" lang="en-US" altLang="ja-JP" sz="72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7644259" y="742112"/>
            <a:ext cx="1674160" cy="3584181"/>
            <a:chOff x="7804594" y="121804"/>
            <a:chExt cx="1549882" cy="3318116"/>
          </a:xfrm>
        </p:grpSpPr>
        <p:sp>
          <p:nvSpPr>
            <p:cNvPr id="88" name="片側の 2 つの角を切り取った四角形 87"/>
            <p:cNvSpPr/>
            <p:nvPr/>
          </p:nvSpPr>
          <p:spPr>
            <a:xfrm>
              <a:off x="7804594" y="963942"/>
              <a:ext cx="1549882" cy="2247731"/>
            </a:xfrm>
            <a:prstGeom prst="snip2SameRect">
              <a:avLst>
                <a:gd name="adj1" fmla="val 19249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762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9" name="AutoShape 26"/>
            <p:cNvSpPr>
              <a:spLocks noChangeArrowheads="1"/>
            </p:cNvSpPr>
            <p:nvPr/>
          </p:nvSpPr>
          <p:spPr bwMode="auto">
            <a:xfrm flipV="1">
              <a:off x="7988738" y="1056188"/>
              <a:ext cx="1209588" cy="245134"/>
            </a:xfrm>
            <a:custGeom>
              <a:avLst/>
              <a:gdLst>
                <a:gd name="T0" fmla="*/ 151204438 w 21600"/>
                <a:gd name="T1" fmla="*/ 1348126 h 21600"/>
                <a:gd name="T2" fmla="*/ 82529283 w 21600"/>
                <a:gd name="T3" fmla="*/ 2696251 h 21600"/>
                <a:gd name="T4" fmla="*/ 13854129 w 21600"/>
                <a:gd name="T5" fmla="*/ 1348126 h 21600"/>
                <a:gd name="T6" fmla="*/ 82529283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613 w 21600"/>
                <a:gd name="T13" fmla="*/ 3613 h 21600"/>
                <a:gd name="T14" fmla="*/ 17987 w 21600"/>
                <a:gd name="T15" fmla="*/ 1798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626" y="21600"/>
                  </a:lnTo>
                  <a:lnTo>
                    <a:pt x="1797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" name="Rectangle 32"/>
            <p:cNvSpPr>
              <a:spLocks noChangeArrowheads="1"/>
            </p:cNvSpPr>
            <p:nvPr/>
          </p:nvSpPr>
          <p:spPr bwMode="auto">
            <a:xfrm>
              <a:off x="7844289" y="3211674"/>
              <a:ext cx="1498488" cy="228246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762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1" name="AutoShape 31"/>
            <p:cNvSpPr>
              <a:spLocks noChangeArrowheads="1"/>
            </p:cNvSpPr>
            <p:nvPr/>
          </p:nvSpPr>
          <p:spPr bwMode="auto">
            <a:xfrm>
              <a:off x="8032839" y="1471445"/>
              <a:ext cx="1121384" cy="674816"/>
            </a:xfrm>
            <a:prstGeom prst="roundRect">
              <a:avLst>
                <a:gd name="adj" fmla="val 12500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2" name="WordArt 34"/>
            <p:cNvSpPr>
              <a:spLocks noChangeArrowheads="1" noChangeShapeType="1" noTextEdit="1"/>
            </p:cNvSpPr>
            <p:nvPr/>
          </p:nvSpPr>
          <p:spPr bwMode="auto">
            <a:xfrm>
              <a:off x="8157746" y="1638908"/>
              <a:ext cx="832833" cy="340040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b="1" kern="10" dirty="0" smtClean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rPr>
                <a:t>DUST</a:t>
              </a:r>
              <a:endParaRPr lang="ja-JP" altLang="en-US" sz="3600" b="1" kern="10" dirty="0">
                <a:ln w="9525">
                  <a:noFill/>
                  <a:round/>
                  <a:headEnd/>
                  <a:tailEnd/>
                </a:ln>
                <a:latin typeface="メイリオ"/>
                <a:ea typeface="メイリオ"/>
                <a:cs typeface="メイリオ"/>
              </a:endParaRPr>
            </a:p>
          </p:txBody>
        </p:sp>
        <p:grpSp>
          <p:nvGrpSpPr>
            <p:cNvPr id="93" name="グループ化 92"/>
            <p:cNvGrpSpPr/>
            <p:nvPr/>
          </p:nvGrpSpPr>
          <p:grpSpPr>
            <a:xfrm>
              <a:off x="7845249" y="121804"/>
              <a:ext cx="1497528" cy="1349641"/>
              <a:chOff x="2932551" y="763716"/>
              <a:chExt cx="1680140" cy="1514218"/>
            </a:xfrm>
          </p:grpSpPr>
          <p:grpSp>
            <p:nvGrpSpPr>
              <p:cNvPr id="103" name="グループ化 102"/>
              <p:cNvGrpSpPr/>
              <p:nvPr/>
            </p:nvGrpSpPr>
            <p:grpSpPr>
              <a:xfrm>
                <a:off x="2932551" y="763716"/>
                <a:ext cx="1680140" cy="1514218"/>
                <a:chOff x="2492133" y="4690528"/>
                <a:chExt cx="1307762" cy="1178615"/>
              </a:xfrm>
              <a:solidFill>
                <a:schemeClr val="tx1"/>
              </a:solidFill>
            </p:grpSpPr>
            <p:sp>
              <p:nvSpPr>
                <p:cNvPr id="111" name="角丸四角形 110"/>
                <p:cNvSpPr/>
                <p:nvPr/>
              </p:nvSpPr>
              <p:spPr bwMode="auto">
                <a:xfrm rot="6015867">
                  <a:off x="2960831" y="5063283"/>
                  <a:ext cx="743866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角丸四角形 111"/>
                <p:cNvSpPr/>
                <p:nvPr/>
              </p:nvSpPr>
              <p:spPr bwMode="auto">
                <a:xfrm rot="8973175">
                  <a:off x="3184759" y="5439801"/>
                  <a:ext cx="615136" cy="20772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角丸四角形 112"/>
                <p:cNvSpPr/>
                <p:nvPr/>
              </p:nvSpPr>
              <p:spPr bwMode="auto">
                <a:xfrm rot="4500000">
                  <a:off x="2798454" y="5251956"/>
                  <a:ext cx="650963" cy="583412"/>
                </a:xfrm>
                <a:prstGeom prst="roundRect">
                  <a:avLst>
                    <a:gd name="adj" fmla="val 42313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角丸四角形 113"/>
                <p:cNvSpPr/>
                <p:nvPr/>
              </p:nvSpPr>
              <p:spPr bwMode="auto">
                <a:xfrm rot="5166950">
                  <a:off x="2689921" y="5008722"/>
                  <a:ext cx="793692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角丸四角形 114"/>
                <p:cNvSpPr/>
                <p:nvPr/>
              </p:nvSpPr>
              <p:spPr bwMode="auto">
                <a:xfrm rot="3759020">
                  <a:off x="2545401" y="5092261"/>
                  <a:ext cx="610674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角丸四角形 115"/>
                <p:cNvSpPr/>
                <p:nvPr/>
              </p:nvSpPr>
              <p:spPr bwMode="auto">
                <a:xfrm rot="2645172">
                  <a:off x="2492133" y="5350056"/>
                  <a:ext cx="531590" cy="13534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" name="グループ化 103"/>
              <p:cNvGrpSpPr/>
              <p:nvPr/>
            </p:nvGrpSpPr>
            <p:grpSpPr>
              <a:xfrm>
                <a:off x="2932551" y="763716"/>
                <a:ext cx="1680140" cy="1514218"/>
                <a:chOff x="2492133" y="4690528"/>
                <a:chExt cx="1307762" cy="1178615"/>
              </a:xfrm>
            </p:grpSpPr>
            <p:sp>
              <p:nvSpPr>
                <p:cNvPr id="105" name="角丸四角形 104"/>
                <p:cNvSpPr/>
                <p:nvPr/>
              </p:nvSpPr>
              <p:spPr bwMode="auto">
                <a:xfrm rot="6015867">
                  <a:off x="2960831" y="5063283"/>
                  <a:ext cx="743866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角丸四角形 105"/>
                <p:cNvSpPr/>
                <p:nvPr/>
              </p:nvSpPr>
              <p:spPr bwMode="auto">
                <a:xfrm rot="8973175">
                  <a:off x="3184759" y="5439801"/>
                  <a:ext cx="615136" cy="20772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角丸四角形 106"/>
                <p:cNvSpPr/>
                <p:nvPr/>
              </p:nvSpPr>
              <p:spPr bwMode="auto">
                <a:xfrm rot="4500000">
                  <a:off x="2798454" y="5251956"/>
                  <a:ext cx="650963" cy="583412"/>
                </a:xfrm>
                <a:prstGeom prst="roundRect">
                  <a:avLst>
                    <a:gd name="adj" fmla="val 42313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角丸四角形 107"/>
                <p:cNvSpPr/>
                <p:nvPr/>
              </p:nvSpPr>
              <p:spPr bwMode="auto">
                <a:xfrm rot="5166950">
                  <a:off x="2689921" y="5008722"/>
                  <a:ext cx="793692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角丸四角形 108"/>
                <p:cNvSpPr/>
                <p:nvPr/>
              </p:nvSpPr>
              <p:spPr bwMode="auto">
                <a:xfrm rot="3759020">
                  <a:off x="2545401" y="5092261"/>
                  <a:ext cx="610674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角丸四角形 109"/>
                <p:cNvSpPr/>
                <p:nvPr/>
              </p:nvSpPr>
              <p:spPr bwMode="auto">
                <a:xfrm rot="2645172">
                  <a:off x="2492133" y="5350056"/>
                  <a:ext cx="531590" cy="1353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5" name="グループ化 94"/>
            <p:cNvGrpSpPr/>
            <p:nvPr/>
          </p:nvGrpSpPr>
          <p:grpSpPr>
            <a:xfrm>
              <a:off x="8174880" y="884067"/>
              <a:ext cx="815699" cy="417254"/>
              <a:chOff x="6095767" y="3514168"/>
              <a:chExt cx="869606" cy="444829"/>
            </a:xfrm>
          </p:grpSpPr>
          <p:sp>
            <p:nvSpPr>
              <p:cNvPr id="96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6095767" y="3514168"/>
                <a:ext cx="869606" cy="444829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>
                    <a:ln w="762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latin typeface="メイリオ"/>
                    <a:ea typeface="メイリオ"/>
                    <a:cs typeface="メイリオ"/>
                  </a:rPr>
                  <a:t>NO!</a:t>
                </a:r>
                <a:endParaRPr lang="ja-JP" altLang="en-US" sz="3600" b="1" kern="10" dirty="0">
                  <a:ln w="76200">
                    <a:solidFill>
                      <a:srgbClr val="FF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97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6095767" y="3514168"/>
                <a:ext cx="869606" cy="444829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NO!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</p:grpSp>
      </p:grpSp>
      <p:grpSp>
        <p:nvGrpSpPr>
          <p:cNvPr id="117" name="グループ化 116"/>
          <p:cNvGrpSpPr/>
          <p:nvPr/>
        </p:nvGrpSpPr>
        <p:grpSpPr>
          <a:xfrm rot="549773">
            <a:off x="5973443" y="465577"/>
            <a:ext cx="1870263" cy="2089962"/>
            <a:chOff x="560388" y="2881227"/>
            <a:chExt cx="1755353" cy="1961552"/>
          </a:xfrm>
        </p:grpSpPr>
        <p:grpSp>
          <p:nvGrpSpPr>
            <p:cNvPr id="118" name="グループ化 117"/>
            <p:cNvGrpSpPr/>
            <p:nvPr/>
          </p:nvGrpSpPr>
          <p:grpSpPr>
            <a:xfrm>
              <a:off x="560388" y="2881227"/>
              <a:ext cx="1755353" cy="1961552"/>
              <a:chOff x="384531" y="4512496"/>
              <a:chExt cx="1755353" cy="1961552"/>
            </a:xfrm>
          </p:grpSpPr>
          <p:sp>
            <p:nvSpPr>
              <p:cNvPr id="120" name="円/楕円 5"/>
              <p:cNvSpPr/>
              <p:nvPr/>
            </p:nvSpPr>
            <p:spPr>
              <a:xfrm rot="10800000">
                <a:off x="998389" y="4512496"/>
                <a:ext cx="527637" cy="362672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ln w="762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円/楕円 5"/>
              <p:cNvSpPr/>
              <p:nvPr/>
            </p:nvSpPr>
            <p:spPr>
              <a:xfrm>
                <a:off x="384531" y="4875168"/>
                <a:ext cx="1755353" cy="1598880"/>
              </a:xfrm>
              <a:custGeom>
                <a:avLst/>
                <a:gdLst>
                  <a:gd name="connsiteX0" fmla="*/ 0 w 1755206"/>
                  <a:gd name="connsiteY0" fmla="*/ 927796 h 1855592"/>
                  <a:gd name="connsiteX1" fmla="*/ 877603 w 1755206"/>
                  <a:gd name="connsiteY1" fmla="*/ 0 h 1855592"/>
                  <a:gd name="connsiteX2" fmla="*/ 1755206 w 1755206"/>
                  <a:gd name="connsiteY2" fmla="*/ 927796 h 1855592"/>
                  <a:gd name="connsiteX3" fmla="*/ 877603 w 1755206"/>
                  <a:gd name="connsiteY3" fmla="*/ 1855592 h 1855592"/>
                  <a:gd name="connsiteX4" fmla="*/ 0 w 1755206"/>
                  <a:gd name="connsiteY4" fmla="*/ 927796 h 1855592"/>
                  <a:gd name="connsiteX0" fmla="*/ 4 w 1755210"/>
                  <a:gd name="connsiteY0" fmla="*/ 927796 h 1447219"/>
                  <a:gd name="connsiteX1" fmla="*/ 877607 w 1755210"/>
                  <a:gd name="connsiteY1" fmla="*/ 0 h 1447219"/>
                  <a:gd name="connsiteX2" fmla="*/ 1755210 w 1755210"/>
                  <a:gd name="connsiteY2" fmla="*/ 927796 h 1447219"/>
                  <a:gd name="connsiteX3" fmla="*/ 868729 w 1755210"/>
                  <a:gd name="connsiteY3" fmla="*/ 1447219 h 1447219"/>
                  <a:gd name="connsiteX4" fmla="*/ 4 w 1755210"/>
                  <a:gd name="connsiteY4" fmla="*/ 927796 h 1447219"/>
                  <a:gd name="connsiteX0" fmla="*/ 16 w 1755222"/>
                  <a:gd name="connsiteY0" fmla="*/ 1123105 h 1642528"/>
                  <a:gd name="connsiteX1" fmla="*/ 886497 w 1755222"/>
                  <a:gd name="connsiteY1" fmla="*/ 0 h 1642528"/>
                  <a:gd name="connsiteX2" fmla="*/ 1755222 w 1755222"/>
                  <a:gd name="connsiteY2" fmla="*/ 1123105 h 1642528"/>
                  <a:gd name="connsiteX3" fmla="*/ 868741 w 1755222"/>
                  <a:gd name="connsiteY3" fmla="*/ 1642528 h 1642528"/>
                  <a:gd name="connsiteX4" fmla="*/ 16 w 1755222"/>
                  <a:gd name="connsiteY4" fmla="*/ 1123105 h 1642528"/>
                  <a:gd name="connsiteX0" fmla="*/ 0 w 1755206"/>
                  <a:gd name="connsiteY0" fmla="*/ 1194127 h 1713550"/>
                  <a:gd name="connsiteX1" fmla="*/ 868726 w 1755206"/>
                  <a:gd name="connsiteY1" fmla="*/ 0 h 1713550"/>
                  <a:gd name="connsiteX2" fmla="*/ 1755206 w 1755206"/>
                  <a:gd name="connsiteY2" fmla="*/ 1194127 h 1713550"/>
                  <a:gd name="connsiteX3" fmla="*/ 868725 w 1755206"/>
                  <a:gd name="connsiteY3" fmla="*/ 1713550 h 1713550"/>
                  <a:gd name="connsiteX4" fmla="*/ 0 w 1755206"/>
                  <a:gd name="connsiteY4" fmla="*/ 1194127 h 1713550"/>
                  <a:gd name="connsiteX0" fmla="*/ 147 w 1755353"/>
                  <a:gd name="connsiteY0" fmla="*/ 1194127 h 1713550"/>
                  <a:gd name="connsiteX1" fmla="*/ 868873 w 1755353"/>
                  <a:gd name="connsiteY1" fmla="*/ 0 h 1713550"/>
                  <a:gd name="connsiteX2" fmla="*/ 1755353 w 1755353"/>
                  <a:gd name="connsiteY2" fmla="*/ 1194127 h 1713550"/>
                  <a:gd name="connsiteX3" fmla="*/ 868872 w 1755353"/>
                  <a:gd name="connsiteY3" fmla="*/ 1713550 h 1713550"/>
                  <a:gd name="connsiteX4" fmla="*/ 147 w 1755353"/>
                  <a:gd name="connsiteY4" fmla="*/ 1194127 h 171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5353" h="1713550">
                    <a:moveTo>
                      <a:pt x="147" y="1194127"/>
                    </a:moveTo>
                    <a:cubicBezTo>
                      <a:pt x="9024" y="686593"/>
                      <a:pt x="384186" y="0"/>
                      <a:pt x="868873" y="0"/>
                    </a:cubicBezTo>
                    <a:cubicBezTo>
                      <a:pt x="1353560" y="0"/>
                      <a:pt x="1755353" y="681719"/>
                      <a:pt x="1755353" y="1194127"/>
                    </a:cubicBezTo>
                    <a:cubicBezTo>
                      <a:pt x="1755353" y="1706535"/>
                      <a:pt x="1353559" y="1713550"/>
                      <a:pt x="868872" y="1713550"/>
                    </a:cubicBezTo>
                    <a:cubicBezTo>
                      <a:pt x="384185" y="1713550"/>
                      <a:pt x="-8730" y="1701661"/>
                      <a:pt x="147" y="1194127"/>
                    </a:cubicBezTo>
                    <a:close/>
                  </a:path>
                </a:pathLst>
              </a:custGeom>
              <a:ln w="762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円/楕円 121"/>
              <p:cNvSpPr/>
              <p:nvPr/>
            </p:nvSpPr>
            <p:spPr>
              <a:xfrm>
                <a:off x="1082187" y="4797152"/>
                <a:ext cx="360040" cy="144016"/>
              </a:xfrm>
              <a:prstGeom prst="ellipse">
                <a:avLst/>
              </a:prstGeom>
              <a:ln w="762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9" name="WordArt 34"/>
            <p:cNvSpPr>
              <a:spLocks noChangeArrowheads="1" noChangeShapeType="1" noTextEdit="1"/>
            </p:cNvSpPr>
            <p:nvPr/>
          </p:nvSpPr>
          <p:spPr bwMode="auto">
            <a:xfrm>
              <a:off x="827778" y="3931920"/>
              <a:ext cx="1217440" cy="444792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 dirty="0" smtClean="0">
                  <a:ln w="9525">
                    <a:noFill/>
                    <a:round/>
                    <a:headEnd/>
                    <a:tailEnd/>
                  </a:ln>
                  <a:solidFill>
                    <a:srgbClr val="0070C0"/>
                  </a:solidFill>
                  <a:latin typeface="メイリオ"/>
                  <a:ea typeface="メイリオ"/>
                  <a:cs typeface="メイリオ"/>
                </a:rPr>
                <a:t>家庭ゴミ</a:t>
              </a:r>
              <a:endParaRPr lang="ja-JP" altLang="en-US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0070C0"/>
                </a:solidFill>
                <a:latin typeface="メイリオ"/>
                <a:ea typeface="メイリオ"/>
                <a:cs typeface="メイリオ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50804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テキスト ボックス 27"/>
          <p:cNvSpPr txBox="1"/>
          <p:nvPr/>
        </p:nvSpPr>
        <p:spPr>
          <a:xfrm>
            <a:off x="5945" y="260356"/>
            <a:ext cx="9900055" cy="1323439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お願い</a:t>
            </a:r>
            <a:endParaRPr kumimoji="1" lang="en-US" altLang="ja-JP" sz="80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5945" y="5409220"/>
            <a:ext cx="9900055" cy="1246495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7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家庭ゴミ</a:t>
            </a:r>
            <a:r>
              <a:rPr kumimoji="1" lang="ja-JP" altLang="en-US" sz="75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捨てないで</a:t>
            </a:r>
            <a:r>
              <a:rPr kumimoji="1" lang="en-US" altLang="ja-JP" sz="75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en-US" altLang="ja-JP" sz="75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89" name="グループ化 88"/>
          <p:cNvGrpSpPr/>
          <p:nvPr/>
        </p:nvGrpSpPr>
        <p:grpSpPr>
          <a:xfrm>
            <a:off x="3242810" y="931206"/>
            <a:ext cx="3682136" cy="4156182"/>
            <a:chOff x="5461764" y="2558280"/>
            <a:chExt cx="2055280" cy="2319882"/>
          </a:xfrm>
        </p:grpSpPr>
        <p:grpSp>
          <p:nvGrpSpPr>
            <p:cNvPr id="90" name="グループ化 89"/>
            <p:cNvGrpSpPr/>
            <p:nvPr/>
          </p:nvGrpSpPr>
          <p:grpSpPr>
            <a:xfrm>
              <a:off x="5592080" y="2916610"/>
              <a:ext cx="1755353" cy="1961552"/>
              <a:chOff x="560388" y="2881227"/>
              <a:chExt cx="1755353" cy="1961552"/>
            </a:xfrm>
          </p:grpSpPr>
          <p:grpSp>
            <p:nvGrpSpPr>
              <p:cNvPr id="92" name="グループ化 91"/>
              <p:cNvGrpSpPr/>
              <p:nvPr/>
            </p:nvGrpSpPr>
            <p:grpSpPr>
              <a:xfrm>
                <a:off x="560388" y="2881227"/>
                <a:ext cx="1755353" cy="1961552"/>
                <a:chOff x="384531" y="4512496"/>
                <a:chExt cx="1755353" cy="1961552"/>
              </a:xfrm>
            </p:grpSpPr>
            <p:sp>
              <p:nvSpPr>
                <p:cNvPr id="94" name="円/楕円 5"/>
                <p:cNvSpPr/>
                <p:nvPr/>
              </p:nvSpPr>
              <p:spPr>
                <a:xfrm rot="10800000">
                  <a:off x="998389" y="4512496"/>
                  <a:ext cx="527637" cy="362672"/>
                </a:xfrm>
                <a:custGeom>
                  <a:avLst/>
                  <a:gdLst>
                    <a:gd name="connsiteX0" fmla="*/ 0 w 1755206"/>
                    <a:gd name="connsiteY0" fmla="*/ 927796 h 1855592"/>
                    <a:gd name="connsiteX1" fmla="*/ 877603 w 1755206"/>
                    <a:gd name="connsiteY1" fmla="*/ 0 h 1855592"/>
                    <a:gd name="connsiteX2" fmla="*/ 1755206 w 1755206"/>
                    <a:gd name="connsiteY2" fmla="*/ 927796 h 1855592"/>
                    <a:gd name="connsiteX3" fmla="*/ 877603 w 1755206"/>
                    <a:gd name="connsiteY3" fmla="*/ 1855592 h 1855592"/>
                    <a:gd name="connsiteX4" fmla="*/ 0 w 1755206"/>
                    <a:gd name="connsiteY4" fmla="*/ 927796 h 1855592"/>
                    <a:gd name="connsiteX0" fmla="*/ 4 w 1755210"/>
                    <a:gd name="connsiteY0" fmla="*/ 927796 h 1447219"/>
                    <a:gd name="connsiteX1" fmla="*/ 877607 w 1755210"/>
                    <a:gd name="connsiteY1" fmla="*/ 0 h 1447219"/>
                    <a:gd name="connsiteX2" fmla="*/ 1755210 w 1755210"/>
                    <a:gd name="connsiteY2" fmla="*/ 927796 h 1447219"/>
                    <a:gd name="connsiteX3" fmla="*/ 868729 w 1755210"/>
                    <a:gd name="connsiteY3" fmla="*/ 1447219 h 1447219"/>
                    <a:gd name="connsiteX4" fmla="*/ 4 w 1755210"/>
                    <a:gd name="connsiteY4" fmla="*/ 927796 h 1447219"/>
                    <a:gd name="connsiteX0" fmla="*/ 16 w 1755222"/>
                    <a:gd name="connsiteY0" fmla="*/ 1123105 h 1642528"/>
                    <a:gd name="connsiteX1" fmla="*/ 886497 w 1755222"/>
                    <a:gd name="connsiteY1" fmla="*/ 0 h 1642528"/>
                    <a:gd name="connsiteX2" fmla="*/ 1755222 w 1755222"/>
                    <a:gd name="connsiteY2" fmla="*/ 1123105 h 1642528"/>
                    <a:gd name="connsiteX3" fmla="*/ 868741 w 1755222"/>
                    <a:gd name="connsiteY3" fmla="*/ 1642528 h 1642528"/>
                    <a:gd name="connsiteX4" fmla="*/ 16 w 1755222"/>
                    <a:gd name="connsiteY4" fmla="*/ 1123105 h 1642528"/>
                    <a:gd name="connsiteX0" fmla="*/ 0 w 1755206"/>
                    <a:gd name="connsiteY0" fmla="*/ 1194127 h 1713550"/>
                    <a:gd name="connsiteX1" fmla="*/ 868726 w 1755206"/>
                    <a:gd name="connsiteY1" fmla="*/ 0 h 1713550"/>
                    <a:gd name="connsiteX2" fmla="*/ 1755206 w 1755206"/>
                    <a:gd name="connsiteY2" fmla="*/ 1194127 h 1713550"/>
                    <a:gd name="connsiteX3" fmla="*/ 868725 w 1755206"/>
                    <a:gd name="connsiteY3" fmla="*/ 1713550 h 1713550"/>
                    <a:gd name="connsiteX4" fmla="*/ 0 w 1755206"/>
                    <a:gd name="connsiteY4" fmla="*/ 1194127 h 1713550"/>
                    <a:gd name="connsiteX0" fmla="*/ 147 w 1755353"/>
                    <a:gd name="connsiteY0" fmla="*/ 1194127 h 1713550"/>
                    <a:gd name="connsiteX1" fmla="*/ 868873 w 1755353"/>
                    <a:gd name="connsiteY1" fmla="*/ 0 h 1713550"/>
                    <a:gd name="connsiteX2" fmla="*/ 1755353 w 1755353"/>
                    <a:gd name="connsiteY2" fmla="*/ 1194127 h 1713550"/>
                    <a:gd name="connsiteX3" fmla="*/ 868872 w 1755353"/>
                    <a:gd name="connsiteY3" fmla="*/ 1713550 h 1713550"/>
                    <a:gd name="connsiteX4" fmla="*/ 147 w 1755353"/>
                    <a:gd name="connsiteY4" fmla="*/ 1194127 h 171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5353" h="1713550">
                      <a:moveTo>
                        <a:pt x="147" y="1194127"/>
                      </a:moveTo>
                      <a:cubicBezTo>
                        <a:pt x="9024" y="686593"/>
                        <a:pt x="384186" y="0"/>
                        <a:pt x="868873" y="0"/>
                      </a:cubicBezTo>
                      <a:cubicBezTo>
                        <a:pt x="1353560" y="0"/>
                        <a:pt x="1755353" y="681719"/>
                        <a:pt x="1755353" y="1194127"/>
                      </a:cubicBezTo>
                      <a:cubicBezTo>
                        <a:pt x="1755353" y="1706535"/>
                        <a:pt x="1353559" y="1713550"/>
                        <a:pt x="868872" y="1713550"/>
                      </a:cubicBezTo>
                      <a:cubicBezTo>
                        <a:pt x="384185" y="1713550"/>
                        <a:pt x="-8730" y="1701661"/>
                        <a:pt x="147" y="1194127"/>
                      </a:cubicBezTo>
                      <a:close/>
                    </a:path>
                  </a:pathLst>
                </a:cu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円/楕円 5"/>
                <p:cNvSpPr/>
                <p:nvPr/>
              </p:nvSpPr>
              <p:spPr>
                <a:xfrm>
                  <a:off x="384531" y="4875168"/>
                  <a:ext cx="1755353" cy="1598880"/>
                </a:xfrm>
                <a:custGeom>
                  <a:avLst/>
                  <a:gdLst>
                    <a:gd name="connsiteX0" fmla="*/ 0 w 1755206"/>
                    <a:gd name="connsiteY0" fmla="*/ 927796 h 1855592"/>
                    <a:gd name="connsiteX1" fmla="*/ 877603 w 1755206"/>
                    <a:gd name="connsiteY1" fmla="*/ 0 h 1855592"/>
                    <a:gd name="connsiteX2" fmla="*/ 1755206 w 1755206"/>
                    <a:gd name="connsiteY2" fmla="*/ 927796 h 1855592"/>
                    <a:gd name="connsiteX3" fmla="*/ 877603 w 1755206"/>
                    <a:gd name="connsiteY3" fmla="*/ 1855592 h 1855592"/>
                    <a:gd name="connsiteX4" fmla="*/ 0 w 1755206"/>
                    <a:gd name="connsiteY4" fmla="*/ 927796 h 1855592"/>
                    <a:gd name="connsiteX0" fmla="*/ 4 w 1755210"/>
                    <a:gd name="connsiteY0" fmla="*/ 927796 h 1447219"/>
                    <a:gd name="connsiteX1" fmla="*/ 877607 w 1755210"/>
                    <a:gd name="connsiteY1" fmla="*/ 0 h 1447219"/>
                    <a:gd name="connsiteX2" fmla="*/ 1755210 w 1755210"/>
                    <a:gd name="connsiteY2" fmla="*/ 927796 h 1447219"/>
                    <a:gd name="connsiteX3" fmla="*/ 868729 w 1755210"/>
                    <a:gd name="connsiteY3" fmla="*/ 1447219 h 1447219"/>
                    <a:gd name="connsiteX4" fmla="*/ 4 w 1755210"/>
                    <a:gd name="connsiteY4" fmla="*/ 927796 h 1447219"/>
                    <a:gd name="connsiteX0" fmla="*/ 16 w 1755222"/>
                    <a:gd name="connsiteY0" fmla="*/ 1123105 h 1642528"/>
                    <a:gd name="connsiteX1" fmla="*/ 886497 w 1755222"/>
                    <a:gd name="connsiteY1" fmla="*/ 0 h 1642528"/>
                    <a:gd name="connsiteX2" fmla="*/ 1755222 w 1755222"/>
                    <a:gd name="connsiteY2" fmla="*/ 1123105 h 1642528"/>
                    <a:gd name="connsiteX3" fmla="*/ 868741 w 1755222"/>
                    <a:gd name="connsiteY3" fmla="*/ 1642528 h 1642528"/>
                    <a:gd name="connsiteX4" fmla="*/ 16 w 1755222"/>
                    <a:gd name="connsiteY4" fmla="*/ 1123105 h 1642528"/>
                    <a:gd name="connsiteX0" fmla="*/ 0 w 1755206"/>
                    <a:gd name="connsiteY0" fmla="*/ 1194127 h 1713550"/>
                    <a:gd name="connsiteX1" fmla="*/ 868726 w 1755206"/>
                    <a:gd name="connsiteY1" fmla="*/ 0 h 1713550"/>
                    <a:gd name="connsiteX2" fmla="*/ 1755206 w 1755206"/>
                    <a:gd name="connsiteY2" fmla="*/ 1194127 h 1713550"/>
                    <a:gd name="connsiteX3" fmla="*/ 868725 w 1755206"/>
                    <a:gd name="connsiteY3" fmla="*/ 1713550 h 1713550"/>
                    <a:gd name="connsiteX4" fmla="*/ 0 w 1755206"/>
                    <a:gd name="connsiteY4" fmla="*/ 1194127 h 1713550"/>
                    <a:gd name="connsiteX0" fmla="*/ 147 w 1755353"/>
                    <a:gd name="connsiteY0" fmla="*/ 1194127 h 1713550"/>
                    <a:gd name="connsiteX1" fmla="*/ 868873 w 1755353"/>
                    <a:gd name="connsiteY1" fmla="*/ 0 h 1713550"/>
                    <a:gd name="connsiteX2" fmla="*/ 1755353 w 1755353"/>
                    <a:gd name="connsiteY2" fmla="*/ 1194127 h 1713550"/>
                    <a:gd name="connsiteX3" fmla="*/ 868872 w 1755353"/>
                    <a:gd name="connsiteY3" fmla="*/ 1713550 h 1713550"/>
                    <a:gd name="connsiteX4" fmla="*/ 147 w 1755353"/>
                    <a:gd name="connsiteY4" fmla="*/ 1194127 h 171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5353" h="1713550">
                      <a:moveTo>
                        <a:pt x="147" y="1194127"/>
                      </a:moveTo>
                      <a:cubicBezTo>
                        <a:pt x="9024" y="686593"/>
                        <a:pt x="384186" y="0"/>
                        <a:pt x="868873" y="0"/>
                      </a:cubicBezTo>
                      <a:cubicBezTo>
                        <a:pt x="1353560" y="0"/>
                        <a:pt x="1755353" y="681719"/>
                        <a:pt x="1755353" y="1194127"/>
                      </a:cubicBezTo>
                      <a:cubicBezTo>
                        <a:pt x="1755353" y="1706535"/>
                        <a:pt x="1353559" y="1713550"/>
                        <a:pt x="868872" y="1713550"/>
                      </a:cubicBezTo>
                      <a:cubicBezTo>
                        <a:pt x="384185" y="1713550"/>
                        <a:pt x="-8730" y="1701661"/>
                        <a:pt x="147" y="1194127"/>
                      </a:cubicBezTo>
                      <a:close/>
                    </a:path>
                  </a:pathLst>
                </a:cu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円/楕円 95"/>
                <p:cNvSpPr/>
                <p:nvPr/>
              </p:nvSpPr>
              <p:spPr>
                <a:xfrm>
                  <a:off x="1082187" y="4797152"/>
                  <a:ext cx="360040" cy="144016"/>
                </a:xfrm>
                <a:prstGeom prst="ellipse">
                  <a:avLst/>
                </a:pr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3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827778" y="3931920"/>
                <a:ext cx="1217440" cy="444792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solidFill>
                      <a:srgbClr val="0070C0"/>
                    </a:solidFill>
                    <a:latin typeface="メイリオ"/>
                    <a:ea typeface="メイリオ"/>
                    <a:cs typeface="メイリオ"/>
                  </a:rPr>
                  <a:t>家庭ゴミ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0070C0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sp>
          <p:nvSpPr>
            <p:cNvPr id="91" name="乗算記号 90"/>
            <p:cNvSpPr/>
            <p:nvPr/>
          </p:nvSpPr>
          <p:spPr>
            <a:xfrm>
              <a:off x="5461764" y="2558280"/>
              <a:ext cx="2055280" cy="2055280"/>
            </a:xfrm>
            <a:prstGeom prst="mathMultiply">
              <a:avLst>
                <a:gd name="adj1" fmla="val 18082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5661147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</Words>
  <Application>Microsoft Office PowerPoint</Application>
  <PresentationFormat>A4 210 x 297 mm</PresentationFormat>
  <Paragraphs>24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lastModifiedBy/>
  <cp:revision>1</cp:revision>
  <dcterms:created xsi:type="dcterms:W3CDTF">2014-02-05T07:46:00Z</dcterms:created>
  <dcterms:modified xsi:type="dcterms:W3CDTF">2014-02-05T07:46:02Z</dcterms:modified>
  <cp:version/>
</cp:coreProperties>
</file>