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5" r:id="rId3"/>
    <p:sldId id="270" r:id="rId4"/>
    <p:sldId id="271" r:id="rId5"/>
    <p:sldId id="276" r:id="rId6"/>
    <p:sldId id="277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317" y="-451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受 付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flipH="1"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受 付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9338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715885" y="3429000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受 付</a:t>
            </a:r>
            <a:endParaRPr lang="ja-JP" altLang="en-US" dirty="0"/>
          </a:p>
        </p:txBody>
      </p:sp>
      <p:sp>
        <p:nvSpPr>
          <p:cNvPr id="7" name="右矢印 6"/>
          <p:cNvSpPr/>
          <p:nvPr/>
        </p:nvSpPr>
        <p:spPr>
          <a:xfrm rot="5400000" flipH="1">
            <a:off x="3642757" y="381993"/>
            <a:ext cx="2377003" cy="2734040"/>
          </a:xfrm>
          <a:prstGeom prst="rightArrow">
            <a:avLst>
              <a:gd name="adj1" fmla="val 40407"/>
              <a:gd name="adj2" fmla="val 718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083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44488" y="518444"/>
            <a:ext cx="2755883" cy="6247864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付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6517474" y="3174422"/>
            <a:ext cx="2835172" cy="3305040"/>
            <a:chOff x="452542" y="337045"/>
            <a:chExt cx="1664046" cy="1939827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15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18" name="フローチャート: 手作業 17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ローチャート: 手作業 18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ローチャート: 手作業 20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ローチャート: 手作業 21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" name="グループ化 9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11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3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3" name="右矢印 22"/>
          <p:cNvSpPr/>
          <p:nvPr/>
        </p:nvSpPr>
        <p:spPr>
          <a:xfrm>
            <a:off x="3594645" y="980728"/>
            <a:ext cx="5463663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3283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753200" y="518444"/>
            <a:ext cx="2755883" cy="6247864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付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390810" y="3174422"/>
            <a:ext cx="2835172" cy="3305040"/>
            <a:chOff x="452542" y="337045"/>
            <a:chExt cx="1664046" cy="1939827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15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18" name="フローチャート: 手作業 17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ローチャート: 手作業 18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ローチャート: 手作業 20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ローチャート: 手作業 21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" name="グループ化 9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11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3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3" name="右矢印 22"/>
          <p:cNvSpPr/>
          <p:nvPr/>
        </p:nvSpPr>
        <p:spPr>
          <a:xfrm flipH="1">
            <a:off x="704528" y="980728"/>
            <a:ext cx="5463663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29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753200" y="518444"/>
            <a:ext cx="2755883" cy="6247864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付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390810" y="3174422"/>
            <a:ext cx="2835172" cy="3305040"/>
            <a:chOff x="452542" y="337045"/>
            <a:chExt cx="1664046" cy="1939827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882178" y="337045"/>
              <a:ext cx="504056" cy="1624841"/>
              <a:chOff x="5260976" y="2613702"/>
              <a:chExt cx="404812" cy="1304925"/>
            </a:xfrm>
          </p:grpSpPr>
          <p:sp>
            <p:nvSpPr>
              <p:cNvPr id="15" name="Oval 53"/>
              <p:cNvSpPr>
                <a:spLocks noChangeArrowheads="1"/>
              </p:cNvSpPr>
              <p:nvPr/>
            </p:nvSpPr>
            <p:spPr bwMode="auto">
              <a:xfrm>
                <a:off x="5260976" y="2613702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" name="AutoShape 54"/>
              <p:cNvSpPr>
                <a:spLocks noChangeArrowheads="1"/>
              </p:cNvSpPr>
              <p:nvPr/>
            </p:nvSpPr>
            <p:spPr bwMode="auto">
              <a:xfrm>
                <a:off x="5260976" y="3018514"/>
                <a:ext cx="404812" cy="90011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7" name="グループ化 16"/>
              <p:cNvGrpSpPr/>
              <p:nvPr/>
            </p:nvGrpSpPr>
            <p:grpSpPr>
              <a:xfrm>
                <a:off x="5368821" y="3056458"/>
                <a:ext cx="188947" cy="257073"/>
                <a:chOff x="5368821" y="3056458"/>
                <a:chExt cx="188947" cy="257073"/>
              </a:xfrm>
            </p:grpSpPr>
            <p:sp>
              <p:nvSpPr>
                <p:cNvPr id="18" name="フローチャート: 手作業 17"/>
                <p:cNvSpPr/>
                <p:nvPr/>
              </p:nvSpPr>
              <p:spPr>
                <a:xfrm rot="11699155">
                  <a:off x="5384303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ローチャート: 手作業 18"/>
                <p:cNvSpPr/>
                <p:nvPr/>
              </p:nvSpPr>
              <p:spPr>
                <a:xfrm rot="12600000">
                  <a:off x="5368821" y="3115508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>
                  <a:off x="5429907" y="3056458"/>
                  <a:ext cx="67185" cy="6718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ローチャート: 手作業 20"/>
                <p:cNvSpPr/>
                <p:nvPr/>
              </p:nvSpPr>
              <p:spPr>
                <a:xfrm rot="9900845" flipH="1">
                  <a:off x="5468124" y="3149078"/>
                  <a:ext cx="74887" cy="164453"/>
                </a:xfrm>
                <a:prstGeom prst="flowChartManualOperation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ローチャート: 手作業 21"/>
                <p:cNvSpPr/>
                <p:nvPr/>
              </p:nvSpPr>
              <p:spPr>
                <a:xfrm rot="9000000" flipH="1">
                  <a:off x="5485760" y="3115509"/>
                  <a:ext cx="72008" cy="144016"/>
                </a:xfrm>
                <a:prstGeom prst="flowChartManualOperation">
                  <a:avLst/>
                </a:prstGeom>
                <a:solidFill>
                  <a:schemeClr val="bg1"/>
                </a:solidFill>
                <a:ln w="1270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" name="グループ化 9"/>
            <p:cNvGrpSpPr/>
            <p:nvPr/>
          </p:nvGrpSpPr>
          <p:grpSpPr>
            <a:xfrm>
              <a:off x="452542" y="1021422"/>
              <a:ext cx="1664046" cy="1255450"/>
              <a:chOff x="452542" y="1021422"/>
              <a:chExt cx="1664046" cy="1255450"/>
            </a:xfrm>
          </p:grpSpPr>
          <p:sp>
            <p:nvSpPr>
              <p:cNvPr id="11" name="Rectangle 31"/>
              <p:cNvSpPr>
                <a:spLocks noChangeArrowheads="1"/>
              </p:cNvSpPr>
              <p:nvPr/>
            </p:nvSpPr>
            <p:spPr bwMode="auto">
              <a:xfrm>
                <a:off x="1520558" y="1021422"/>
                <a:ext cx="443505" cy="2629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6574" y="1087439"/>
                <a:ext cx="307017" cy="13087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受付</a:t>
                </a:r>
              </a:p>
            </p:txBody>
          </p:sp>
          <p:sp>
            <p:nvSpPr>
              <p:cNvPr id="13" name="Rectangle 56"/>
              <p:cNvSpPr>
                <a:spLocks noChangeArrowheads="1"/>
              </p:cNvSpPr>
              <p:nvPr/>
            </p:nvSpPr>
            <p:spPr bwMode="auto">
              <a:xfrm>
                <a:off x="472773" y="1340768"/>
                <a:ext cx="1623585" cy="93610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" name="Rectangle 55"/>
              <p:cNvSpPr>
                <a:spLocks noChangeArrowheads="1"/>
              </p:cNvSpPr>
              <p:nvPr/>
            </p:nvSpPr>
            <p:spPr bwMode="auto">
              <a:xfrm>
                <a:off x="452542" y="1269329"/>
                <a:ext cx="1664046" cy="10299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24" name="右矢印 23"/>
          <p:cNvSpPr/>
          <p:nvPr/>
        </p:nvSpPr>
        <p:spPr>
          <a:xfrm rot="5400000" flipH="1">
            <a:off x="2293489" y="1995888"/>
            <a:ext cx="5604791" cy="2734040"/>
          </a:xfrm>
          <a:prstGeom prst="rightArrow">
            <a:avLst>
              <a:gd name="adj1" fmla="val 40407"/>
              <a:gd name="adj2" fmla="val 718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1923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2014-01-31T02:48:04Z</dcterms:created>
  <dcterms:modified xsi:type="dcterms:W3CDTF">2014-02-05T05:58:50Z</dcterms:modified>
  <cp:version/>
</cp:coreProperties>
</file>