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0" r:id="rId3"/>
    <p:sldId id="273" r:id="rId4"/>
    <p:sldId id="267" r:id="rId5"/>
    <p:sldId id="275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387" y="-4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696738" y="-12"/>
            <a:ext cx="3262432" cy="9864239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持出禁止</a:t>
            </a:r>
            <a:endParaRPr lang="ja-JP" altLang="en-US" sz="19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5945" y="1926622"/>
            <a:ext cx="6852055" cy="640175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kumimoji="1" lang="ja-JP" altLang="en-US" sz="24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持出禁止</a:t>
            </a:r>
            <a:endParaRPr kumimoji="1" lang="ja-JP" altLang="en-US" sz="24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" name="グループ化 82"/>
          <p:cNvGrpSpPr/>
          <p:nvPr/>
        </p:nvGrpSpPr>
        <p:grpSpPr>
          <a:xfrm>
            <a:off x="604715" y="2553889"/>
            <a:ext cx="5649973" cy="5081765"/>
            <a:chOff x="423872" y="2785856"/>
            <a:chExt cx="1704714" cy="1533274"/>
          </a:xfrm>
        </p:grpSpPr>
        <p:grpSp>
          <p:nvGrpSpPr>
            <p:cNvPr id="84" name="グループ化 83"/>
            <p:cNvGrpSpPr/>
            <p:nvPr/>
          </p:nvGrpSpPr>
          <p:grpSpPr>
            <a:xfrm>
              <a:off x="645358" y="2985748"/>
              <a:ext cx="1483228" cy="1270941"/>
              <a:chOff x="1922881" y="3116955"/>
              <a:chExt cx="1963202" cy="1682218"/>
            </a:xfrm>
          </p:grpSpPr>
          <p:grpSp>
            <p:nvGrpSpPr>
              <p:cNvPr id="86" name="グループ化 85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  <a:solidFill>
                <a:schemeClr val="tx1"/>
              </a:solidFill>
            </p:grpSpPr>
            <p:sp>
              <p:nvSpPr>
                <p:cNvPr id="107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角丸四角形 107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角丸四角形 108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7" name="グループ化 86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</p:grpSpPr>
            <p:sp>
              <p:nvSpPr>
                <p:cNvPr id="104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角丸四角形 104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chemeClr val="bg1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角丸四角形 105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" name="グループ化 87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  <a:solidFill>
                <a:schemeClr val="tx1"/>
              </a:solidFill>
            </p:grpSpPr>
            <p:sp>
              <p:nvSpPr>
                <p:cNvPr id="97" name="角丸四角形 96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" name="角丸四角形 97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角丸四角形 98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" name="角丸四角形 99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角丸四角形 100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角丸四角形 101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角丸四角形 102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" name="グループ化 88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</p:grpSpPr>
            <p:sp>
              <p:nvSpPr>
                <p:cNvPr id="90" name="角丸四角形 89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角丸四角形 90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角丸四角形 91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角丸四角形 92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" name="角丸四角形 93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" name="角丸四角形 94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" name="角丸四角形 95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85" name="AutoShape 187"/>
            <p:cNvSpPr>
              <a:spLocks noChangeArrowheads="1"/>
            </p:cNvSpPr>
            <p:nvPr/>
          </p:nvSpPr>
          <p:spPr bwMode="auto">
            <a:xfrm>
              <a:off x="423872" y="2785856"/>
              <a:ext cx="1538490" cy="1533274"/>
            </a:xfrm>
            <a:custGeom>
              <a:avLst/>
              <a:gdLst>
                <a:gd name="G0" fmla="+- 1829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56" y="16464"/>
                  </a:moveTo>
                  <a:cubicBezTo>
                    <a:pt x="19059" y="14864"/>
                    <a:pt x="19771" y="12863"/>
                    <a:pt x="19771" y="10800"/>
                  </a:cubicBezTo>
                  <a:cubicBezTo>
                    <a:pt x="19771" y="5845"/>
                    <a:pt x="15754" y="1829"/>
                    <a:pt x="10800" y="1829"/>
                  </a:cubicBezTo>
                  <a:cubicBezTo>
                    <a:pt x="8736" y="1828"/>
                    <a:pt x="6735" y="2540"/>
                    <a:pt x="5135" y="3843"/>
                  </a:cubicBezTo>
                  <a:close/>
                  <a:moveTo>
                    <a:pt x="3843" y="5135"/>
                  </a:moveTo>
                  <a:cubicBezTo>
                    <a:pt x="2540" y="6735"/>
                    <a:pt x="1829" y="8736"/>
                    <a:pt x="1829" y="10799"/>
                  </a:cubicBezTo>
                  <a:cubicBezTo>
                    <a:pt x="1829" y="15754"/>
                    <a:pt x="5845" y="19771"/>
                    <a:pt x="10800" y="19771"/>
                  </a:cubicBezTo>
                  <a:cubicBezTo>
                    <a:pt x="12863" y="19771"/>
                    <a:pt x="14864" y="19059"/>
                    <a:pt x="16464" y="17756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テキスト ボックス 51"/>
          <p:cNvSpPr txBox="1"/>
          <p:nvPr/>
        </p:nvSpPr>
        <p:spPr>
          <a:xfrm>
            <a:off x="182471" y="416163"/>
            <a:ext cx="6441884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5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持出</a:t>
            </a:r>
            <a:endParaRPr kumimoji="1" lang="ja-JP" altLang="en-US" sz="15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82471" y="7502893"/>
            <a:ext cx="6441884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5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禁止</a:t>
            </a:r>
            <a:endParaRPr kumimoji="1" lang="ja-JP" altLang="en-US" sz="15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1" name="グループ化 30"/>
          <p:cNvGrpSpPr/>
          <p:nvPr/>
        </p:nvGrpSpPr>
        <p:grpSpPr>
          <a:xfrm>
            <a:off x="938663" y="2854253"/>
            <a:ext cx="4982078" cy="4481038"/>
            <a:chOff x="423872" y="2785856"/>
            <a:chExt cx="1704714" cy="1533274"/>
          </a:xfrm>
        </p:grpSpPr>
        <p:grpSp>
          <p:nvGrpSpPr>
            <p:cNvPr id="32" name="グループ化 31"/>
            <p:cNvGrpSpPr/>
            <p:nvPr/>
          </p:nvGrpSpPr>
          <p:grpSpPr>
            <a:xfrm>
              <a:off x="645358" y="2985748"/>
              <a:ext cx="1483228" cy="1270941"/>
              <a:chOff x="1922881" y="3116955"/>
              <a:chExt cx="1963202" cy="1682218"/>
            </a:xfrm>
          </p:grpSpPr>
          <p:grpSp>
            <p:nvGrpSpPr>
              <p:cNvPr id="34" name="グループ化 33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  <a:solidFill>
                <a:schemeClr val="tx1"/>
              </a:solidFill>
            </p:grpSpPr>
            <p:sp>
              <p:nvSpPr>
                <p:cNvPr id="57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角丸四角形 57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角丸四角形 58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5" name="グループ化 34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</p:grpSpPr>
            <p:sp>
              <p:nvSpPr>
                <p:cNvPr id="54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角丸四角形 54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chemeClr val="bg1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角丸四角形 55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" name="グループ化 35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  <a:solidFill>
                <a:schemeClr val="tx1"/>
              </a:solidFill>
            </p:grpSpPr>
            <p:sp>
              <p:nvSpPr>
                <p:cNvPr id="45" name="角丸四角形 44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角丸四角形 45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角丸四角形 46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角丸四角形 47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角丸四角形 48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角丸四角形 49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角丸四角形 50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7" name="グループ化 36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</p:grpSpPr>
            <p:sp>
              <p:nvSpPr>
                <p:cNvPr id="38" name="角丸四角形 37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角丸四角形 38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角丸四角形 39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角丸四角形 40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角丸四角形 41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角丸四角形 42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角丸四角形 43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3" name="AutoShape 187"/>
            <p:cNvSpPr>
              <a:spLocks noChangeArrowheads="1"/>
            </p:cNvSpPr>
            <p:nvPr/>
          </p:nvSpPr>
          <p:spPr bwMode="auto">
            <a:xfrm>
              <a:off x="423872" y="2785856"/>
              <a:ext cx="1538490" cy="1533274"/>
            </a:xfrm>
            <a:custGeom>
              <a:avLst/>
              <a:gdLst>
                <a:gd name="G0" fmla="+- 1829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56" y="16464"/>
                  </a:moveTo>
                  <a:cubicBezTo>
                    <a:pt x="19059" y="14864"/>
                    <a:pt x="19771" y="12863"/>
                    <a:pt x="19771" y="10800"/>
                  </a:cubicBezTo>
                  <a:cubicBezTo>
                    <a:pt x="19771" y="5845"/>
                    <a:pt x="15754" y="1829"/>
                    <a:pt x="10800" y="1829"/>
                  </a:cubicBezTo>
                  <a:cubicBezTo>
                    <a:pt x="8736" y="1828"/>
                    <a:pt x="6735" y="2540"/>
                    <a:pt x="5135" y="3843"/>
                  </a:cubicBezTo>
                  <a:close/>
                  <a:moveTo>
                    <a:pt x="3843" y="5135"/>
                  </a:moveTo>
                  <a:cubicBezTo>
                    <a:pt x="2540" y="6735"/>
                    <a:pt x="1829" y="8736"/>
                    <a:pt x="1829" y="10799"/>
                  </a:cubicBezTo>
                  <a:cubicBezTo>
                    <a:pt x="1829" y="15754"/>
                    <a:pt x="5845" y="19771"/>
                    <a:pt x="10800" y="19771"/>
                  </a:cubicBezTo>
                  <a:cubicBezTo>
                    <a:pt x="12863" y="19771"/>
                    <a:pt x="14864" y="19059"/>
                    <a:pt x="16464" y="17756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テキスト ボックス 51"/>
          <p:cNvSpPr txBox="1"/>
          <p:nvPr/>
        </p:nvSpPr>
        <p:spPr>
          <a:xfrm>
            <a:off x="182471" y="416163"/>
            <a:ext cx="6441884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5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持出</a:t>
            </a:r>
            <a:endParaRPr kumimoji="1" lang="ja-JP" altLang="en-US" sz="15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82471" y="7502893"/>
            <a:ext cx="6441884" cy="240065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5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禁止</a:t>
            </a:r>
            <a:endParaRPr kumimoji="1" lang="ja-JP" altLang="en-US" sz="15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89" name="グループ化 88"/>
          <p:cNvGrpSpPr/>
          <p:nvPr/>
        </p:nvGrpSpPr>
        <p:grpSpPr>
          <a:xfrm>
            <a:off x="1265813" y="2959255"/>
            <a:ext cx="4655399" cy="4265637"/>
            <a:chOff x="4203392" y="2785856"/>
            <a:chExt cx="1673373" cy="1533274"/>
          </a:xfrm>
        </p:grpSpPr>
        <p:grpSp>
          <p:nvGrpSpPr>
            <p:cNvPr id="90" name="グループ化 89"/>
            <p:cNvGrpSpPr/>
            <p:nvPr/>
          </p:nvGrpSpPr>
          <p:grpSpPr>
            <a:xfrm>
              <a:off x="4432778" y="2893392"/>
              <a:ext cx="1443987" cy="1393412"/>
              <a:chOff x="5831370" y="3210976"/>
              <a:chExt cx="1443987" cy="1393412"/>
            </a:xfrm>
          </p:grpSpPr>
          <p:grpSp>
            <p:nvGrpSpPr>
              <p:cNvPr id="92" name="グループ化 91"/>
              <p:cNvGrpSpPr/>
              <p:nvPr/>
            </p:nvGrpSpPr>
            <p:grpSpPr>
              <a:xfrm rot="2978497">
                <a:off x="5695751" y="3346596"/>
                <a:ext cx="1058131" cy="786891"/>
                <a:chOff x="6421949" y="3141916"/>
                <a:chExt cx="1400542" cy="1041528"/>
              </a:xfrm>
            </p:grpSpPr>
            <p:sp>
              <p:nvSpPr>
                <p:cNvPr id="115" name="正方形/長方形 114"/>
                <p:cNvSpPr/>
                <p:nvPr/>
              </p:nvSpPr>
              <p:spPr bwMode="auto">
                <a:xfrm>
                  <a:off x="6421949" y="3141916"/>
                  <a:ext cx="1400542" cy="1041528"/>
                </a:xfrm>
                <a:prstGeom prst="rect">
                  <a:avLst/>
                </a:prstGeom>
                <a:solidFill>
                  <a:schemeClr val="tx1"/>
                </a:solidFill>
                <a:ln w="1524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正方形/長方形 115"/>
                <p:cNvSpPr/>
                <p:nvPr/>
              </p:nvSpPr>
              <p:spPr bwMode="auto">
                <a:xfrm>
                  <a:off x="6421949" y="3141916"/>
                  <a:ext cx="1400542" cy="1041527"/>
                </a:xfrm>
                <a:prstGeom prst="rect">
                  <a:avLst/>
                </a:prstGeom>
                <a:gradFill flip="none" rotWithShape="1">
                  <a:gsLst>
                    <a:gs pos="0">
                      <a:schemeClr val="accent1">
                        <a:shade val="67500"/>
                        <a:satMod val="115000"/>
                      </a:schemeClr>
                    </a:gs>
                    <a:gs pos="99000">
                      <a:schemeClr val="bg1"/>
                    </a:gs>
                    <a:gs pos="47000">
                      <a:schemeClr val="accent1">
                        <a:shade val="100000"/>
                        <a:satMod val="115000"/>
                      </a:schemeClr>
                    </a:gs>
                  </a:gsLst>
                  <a:lin ang="15000000" scaled="0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3" name="グループ化 92"/>
              <p:cNvGrpSpPr/>
              <p:nvPr/>
            </p:nvGrpSpPr>
            <p:grpSpPr>
              <a:xfrm rot="2978497">
                <a:off x="5695751" y="3511189"/>
                <a:ext cx="1058131" cy="786891"/>
                <a:chOff x="6421949" y="3141916"/>
                <a:chExt cx="1400542" cy="1041528"/>
              </a:xfrm>
            </p:grpSpPr>
            <p:sp>
              <p:nvSpPr>
                <p:cNvPr id="113" name="正方形/長方形 112"/>
                <p:cNvSpPr/>
                <p:nvPr/>
              </p:nvSpPr>
              <p:spPr bwMode="auto">
                <a:xfrm>
                  <a:off x="6421949" y="3141916"/>
                  <a:ext cx="1400542" cy="1041528"/>
                </a:xfrm>
                <a:prstGeom prst="rect">
                  <a:avLst/>
                </a:prstGeom>
                <a:solidFill>
                  <a:schemeClr val="tx1"/>
                </a:solidFill>
                <a:ln w="1524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4" name="正方形/長方形 113"/>
                <p:cNvSpPr/>
                <p:nvPr/>
              </p:nvSpPr>
              <p:spPr bwMode="auto">
                <a:xfrm>
                  <a:off x="6421949" y="3141916"/>
                  <a:ext cx="1400542" cy="1041527"/>
                </a:xfrm>
                <a:prstGeom prst="rect">
                  <a:avLst/>
                </a:prstGeom>
                <a:gradFill flip="none" rotWithShape="1">
                  <a:gsLst>
                    <a:gs pos="0">
                      <a:schemeClr val="accent1">
                        <a:shade val="67500"/>
                        <a:satMod val="115000"/>
                      </a:schemeClr>
                    </a:gs>
                    <a:gs pos="99000">
                      <a:schemeClr val="bg1"/>
                    </a:gs>
                    <a:gs pos="47000">
                      <a:schemeClr val="accent1">
                        <a:shade val="100000"/>
                        <a:satMod val="115000"/>
                      </a:schemeClr>
                    </a:gs>
                  </a:gsLst>
                  <a:lin ang="15000000" scaled="0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4" name="グループ化 93"/>
              <p:cNvGrpSpPr/>
              <p:nvPr/>
            </p:nvGrpSpPr>
            <p:grpSpPr>
              <a:xfrm rot="2978497">
                <a:off x="5695750" y="3681877"/>
                <a:ext cx="1058131" cy="786891"/>
                <a:chOff x="6421949" y="3141916"/>
                <a:chExt cx="1400542" cy="1041528"/>
              </a:xfrm>
            </p:grpSpPr>
            <p:sp>
              <p:nvSpPr>
                <p:cNvPr id="111" name="正方形/長方形 110"/>
                <p:cNvSpPr/>
                <p:nvPr/>
              </p:nvSpPr>
              <p:spPr bwMode="auto">
                <a:xfrm>
                  <a:off x="6421949" y="3141916"/>
                  <a:ext cx="1400542" cy="1041528"/>
                </a:xfrm>
                <a:prstGeom prst="rect">
                  <a:avLst/>
                </a:prstGeom>
                <a:solidFill>
                  <a:schemeClr val="tx1"/>
                </a:solidFill>
                <a:ln w="1524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正方形/長方形 111"/>
                <p:cNvSpPr/>
                <p:nvPr/>
              </p:nvSpPr>
              <p:spPr bwMode="auto">
                <a:xfrm>
                  <a:off x="6421949" y="3141916"/>
                  <a:ext cx="1400542" cy="1041527"/>
                </a:xfrm>
                <a:prstGeom prst="rect">
                  <a:avLst/>
                </a:prstGeom>
                <a:gradFill flip="none" rotWithShape="1">
                  <a:gsLst>
                    <a:gs pos="0">
                      <a:schemeClr val="accent1">
                        <a:shade val="67500"/>
                        <a:satMod val="115000"/>
                      </a:schemeClr>
                    </a:gs>
                    <a:gs pos="99000">
                      <a:schemeClr val="bg1"/>
                    </a:gs>
                    <a:gs pos="47000">
                      <a:schemeClr val="accent1">
                        <a:shade val="100000"/>
                        <a:satMod val="115000"/>
                      </a:schemeClr>
                    </a:gs>
                  </a:gsLst>
                  <a:lin ang="15000000" scaled="0"/>
                  <a:tileRect/>
                </a:gra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" name="グループ化 94"/>
              <p:cNvGrpSpPr/>
              <p:nvPr/>
            </p:nvGrpSpPr>
            <p:grpSpPr>
              <a:xfrm rot="590552">
                <a:off x="6179007" y="3602390"/>
                <a:ext cx="1096350" cy="927403"/>
                <a:chOff x="4118492" y="1962138"/>
                <a:chExt cx="3489803" cy="2952030"/>
              </a:xfrm>
              <a:solidFill>
                <a:schemeClr val="tx1"/>
              </a:solidFill>
            </p:grpSpPr>
            <p:sp>
              <p:nvSpPr>
                <p:cNvPr id="104" name="角丸四角形 103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角丸四角形 104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角丸四角形 105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角丸四角形 106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角丸四角形 107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角丸四角形 108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角丸四角形 109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" name="グループ化 95"/>
              <p:cNvGrpSpPr/>
              <p:nvPr/>
            </p:nvGrpSpPr>
            <p:grpSpPr>
              <a:xfrm rot="590552">
                <a:off x="6179007" y="3602390"/>
                <a:ext cx="1096350" cy="927403"/>
                <a:chOff x="4118492" y="1962138"/>
                <a:chExt cx="3489803" cy="2952030"/>
              </a:xfrm>
            </p:grpSpPr>
            <p:sp>
              <p:nvSpPr>
                <p:cNvPr id="97" name="角丸四角形 96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" name="角丸四角形 97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角丸四角形 98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" name="角丸四角形 99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角丸四角形 100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角丸四角形 101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角丸四角形 102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1" name="AutoShape 187"/>
            <p:cNvSpPr>
              <a:spLocks noChangeArrowheads="1"/>
            </p:cNvSpPr>
            <p:nvPr/>
          </p:nvSpPr>
          <p:spPr bwMode="auto">
            <a:xfrm>
              <a:off x="4203392" y="2785856"/>
              <a:ext cx="1538490" cy="1533274"/>
            </a:xfrm>
            <a:custGeom>
              <a:avLst/>
              <a:gdLst>
                <a:gd name="G0" fmla="+- 1829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56" y="16464"/>
                  </a:moveTo>
                  <a:cubicBezTo>
                    <a:pt x="19059" y="14864"/>
                    <a:pt x="19771" y="12863"/>
                    <a:pt x="19771" y="10800"/>
                  </a:cubicBezTo>
                  <a:cubicBezTo>
                    <a:pt x="19771" y="5845"/>
                    <a:pt x="15754" y="1829"/>
                    <a:pt x="10800" y="1829"/>
                  </a:cubicBezTo>
                  <a:cubicBezTo>
                    <a:pt x="8736" y="1828"/>
                    <a:pt x="6735" y="2540"/>
                    <a:pt x="5135" y="3843"/>
                  </a:cubicBezTo>
                  <a:close/>
                  <a:moveTo>
                    <a:pt x="3843" y="5135"/>
                  </a:moveTo>
                  <a:cubicBezTo>
                    <a:pt x="2540" y="6735"/>
                    <a:pt x="1829" y="8736"/>
                    <a:pt x="1829" y="10799"/>
                  </a:cubicBezTo>
                  <a:cubicBezTo>
                    <a:pt x="1829" y="15754"/>
                    <a:pt x="5845" y="19771"/>
                    <a:pt x="10800" y="19771"/>
                  </a:cubicBezTo>
                  <a:cubicBezTo>
                    <a:pt x="12863" y="19771"/>
                    <a:pt x="14864" y="19059"/>
                    <a:pt x="16464" y="17756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834595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219052"/>
            <a:ext cx="6857999" cy="212365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ココで</a:t>
            </a:r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閲覧</a:t>
            </a:r>
            <a:endParaRPr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してください</a:t>
            </a:r>
            <a:endParaRPr kumimoji="1" lang="ja-JP" altLang="en-US" sz="66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707594"/>
            <a:ext cx="6585522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2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持出禁止</a:t>
            </a:r>
            <a:endParaRPr kumimoji="1" lang="ja-JP" altLang="en-US" sz="12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2" name="グループ化 31"/>
          <p:cNvGrpSpPr/>
          <p:nvPr/>
        </p:nvGrpSpPr>
        <p:grpSpPr>
          <a:xfrm>
            <a:off x="1018522" y="2926081"/>
            <a:ext cx="4822360" cy="4337382"/>
            <a:chOff x="423872" y="2785856"/>
            <a:chExt cx="1704714" cy="1533274"/>
          </a:xfrm>
        </p:grpSpPr>
        <p:grpSp>
          <p:nvGrpSpPr>
            <p:cNvPr id="33" name="グループ化 32"/>
            <p:cNvGrpSpPr/>
            <p:nvPr/>
          </p:nvGrpSpPr>
          <p:grpSpPr>
            <a:xfrm>
              <a:off x="645358" y="2985748"/>
              <a:ext cx="1483228" cy="1270941"/>
              <a:chOff x="1922881" y="3116955"/>
              <a:chExt cx="1963202" cy="1682218"/>
            </a:xfrm>
          </p:grpSpPr>
          <p:grpSp>
            <p:nvGrpSpPr>
              <p:cNvPr id="35" name="グループ化 34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  <a:solidFill>
                <a:schemeClr val="tx1"/>
              </a:solidFill>
            </p:grpSpPr>
            <p:sp>
              <p:nvSpPr>
                <p:cNvPr id="73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" name="角丸四角形 73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" name="角丸四角形 74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6" name="グループ化 35"/>
              <p:cNvGrpSpPr/>
              <p:nvPr/>
            </p:nvGrpSpPr>
            <p:grpSpPr>
              <a:xfrm>
                <a:off x="1922881" y="3116955"/>
                <a:ext cx="1343318" cy="1671813"/>
                <a:chOff x="1918923" y="3116488"/>
                <a:chExt cx="1343318" cy="1671813"/>
              </a:xfrm>
            </p:grpSpPr>
            <p:sp>
              <p:nvSpPr>
                <p:cNvPr id="70" name="角丸四角形 388"/>
                <p:cNvSpPr/>
                <p:nvPr/>
              </p:nvSpPr>
              <p:spPr bwMode="auto">
                <a:xfrm rot="4500000">
                  <a:off x="1834486" y="3360547"/>
                  <a:ext cx="1549385" cy="1306124"/>
                </a:xfrm>
                <a:custGeom>
                  <a:avLst/>
                  <a:gdLst>
                    <a:gd name="connsiteX0" fmla="*/ 0 w 1526917"/>
                    <a:gd name="connsiteY0" fmla="*/ 99499 h 1145640"/>
                    <a:gd name="connsiteX1" fmla="*/ 99499 w 1526917"/>
                    <a:gd name="connsiteY1" fmla="*/ 0 h 1145640"/>
                    <a:gd name="connsiteX2" fmla="*/ 1427418 w 1526917"/>
                    <a:gd name="connsiteY2" fmla="*/ 0 h 1145640"/>
                    <a:gd name="connsiteX3" fmla="*/ 1526917 w 1526917"/>
                    <a:gd name="connsiteY3" fmla="*/ 99499 h 1145640"/>
                    <a:gd name="connsiteX4" fmla="*/ 1526917 w 1526917"/>
                    <a:gd name="connsiteY4" fmla="*/ 1046141 h 1145640"/>
                    <a:gd name="connsiteX5" fmla="*/ 1427418 w 1526917"/>
                    <a:gd name="connsiteY5" fmla="*/ 1145640 h 1145640"/>
                    <a:gd name="connsiteX6" fmla="*/ 99499 w 1526917"/>
                    <a:gd name="connsiteY6" fmla="*/ 1145640 h 1145640"/>
                    <a:gd name="connsiteX7" fmla="*/ 0 w 1526917"/>
                    <a:gd name="connsiteY7" fmla="*/ 1046141 h 1145640"/>
                    <a:gd name="connsiteX8" fmla="*/ 0 w 1526917"/>
                    <a:gd name="connsiteY8" fmla="*/ 99499 h 1145640"/>
                    <a:gd name="connsiteX0" fmla="*/ 0 w 1526917"/>
                    <a:gd name="connsiteY0" fmla="*/ 99499 h 1306124"/>
                    <a:gd name="connsiteX1" fmla="*/ 99499 w 1526917"/>
                    <a:gd name="connsiteY1" fmla="*/ 0 h 1306124"/>
                    <a:gd name="connsiteX2" fmla="*/ 1427418 w 1526917"/>
                    <a:gd name="connsiteY2" fmla="*/ 0 h 1306124"/>
                    <a:gd name="connsiteX3" fmla="*/ 1526917 w 1526917"/>
                    <a:gd name="connsiteY3" fmla="*/ 99499 h 1306124"/>
                    <a:gd name="connsiteX4" fmla="*/ 1526917 w 1526917"/>
                    <a:gd name="connsiteY4" fmla="*/ 1046141 h 1306124"/>
                    <a:gd name="connsiteX5" fmla="*/ 1408082 w 1526917"/>
                    <a:gd name="connsiteY5" fmla="*/ 1306124 h 1306124"/>
                    <a:gd name="connsiteX6" fmla="*/ 99499 w 1526917"/>
                    <a:gd name="connsiteY6" fmla="*/ 1145640 h 1306124"/>
                    <a:gd name="connsiteX7" fmla="*/ 0 w 1526917"/>
                    <a:gd name="connsiteY7" fmla="*/ 1046141 h 1306124"/>
                    <a:gd name="connsiteX8" fmla="*/ 0 w 1526917"/>
                    <a:gd name="connsiteY8" fmla="*/ 99499 h 1306124"/>
                    <a:gd name="connsiteX0" fmla="*/ 0 w 1549385"/>
                    <a:gd name="connsiteY0" fmla="*/ 99499 h 1306124"/>
                    <a:gd name="connsiteX1" fmla="*/ 99499 w 1549385"/>
                    <a:gd name="connsiteY1" fmla="*/ 0 h 1306124"/>
                    <a:gd name="connsiteX2" fmla="*/ 1427418 w 1549385"/>
                    <a:gd name="connsiteY2" fmla="*/ 0 h 1306124"/>
                    <a:gd name="connsiteX3" fmla="*/ 1526917 w 1549385"/>
                    <a:gd name="connsiteY3" fmla="*/ 99499 h 1306124"/>
                    <a:gd name="connsiteX4" fmla="*/ 1549385 w 1549385"/>
                    <a:gd name="connsiteY4" fmla="*/ 1138938 h 1306124"/>
                    <a:gd name="connsiteX5" fmla="*/ 1408082 w 1549385"/>
                    <a:gd name="connsiteY5" fmla="*/ 1306124 h 1306124"/>
                    <a:gd name="connsiteX6" fmla="*/ 99499 w 1549385"/>
                    <a:gd name="connsiteY6" fmla="*/ 1145640 h 1306124"/>
                    <a:gd name="connsiteX7" fmla="*/ 0 w 1549385"/>
                    <a:gd name="connsiteY7" fmla="*/ 1046141 h 1306124"/>
                    <a:gd name="connsiteX8" fmla="*/ 0 w 1549385"/>
                    <a:gd name="connsiteY8" fmla="*/ 99499 h 13061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9385" h="1306124">
                      <a:moveTo>
                        <a:pt x="0" y="99499"/>
                      </a:moveTo>
                      <a:cubicBezTo>
                        <a:pt x="0" y="44547"/>
                        <a:pt x="44547" y="0"/>
                        <a:pt x="99499" y="0"/>
                      </a:cubicBezTo>
                      <a:lnTo>
                        <a:pt x="1427418" y="0"/>
                      </a:lnTo>
                      <a:cubicBezTo>
                        <a:pt x="1482370" y="0"/>
                        <a:pt x="1526917" y="44547"/>
                        <a:pt x="1526917" y="99499"/>
                      </a:cubicBezTo>
                      <a:lnTo>
                        <a:pt x="1549385" y="1138938"/>
                      </a:lnTo>
                      <a:cubicBezTo>
                        <a:pt x="1549385" y="1193890"/>
                        <a:pt x="1463034" y="1306124"/>
                        <a:pt x="1408082" y="1306124"/>
                      </a:cubicBezTo>
                      <a:cubicBezTo>
                        <a:pt x="965442" y="1306124"/>
                        <a:pt x="542139" y="1145640"/>
                        <a:pt x="99499" y="1145640"/>
                      </a:cubicBezTo>
                      <a:cubicBezTo>
                        <a:pt x="44547" y="1145640"/>
                        <a:pt x="0" y="1101093"/>
                        <a:pt x="0" y="1046141"/>
                      </a:cubicBezTo>
                      <a:lnTo>
                        <a:pt x="0" y="99499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" name="角丸四角形 70"/>
                <p:cNvSpPr/>
                <p:nvPr/>
              </p:nvSpPr>
              <p:spPr bwMode="auto">
                <a:xfrm rot="4500000">
                  <a:off x="1827343" y="336808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chemeClr val="bg1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角丸四角形 71"/>
                <p:cNvSpPr/>
                <p:nvPr/>
              </p:nvSpPr>
              <p:spPr bwMode="auto">
                <a:xfrm rot="4500000">
                  <a:off x="1728284" y="3307127"/>
                  <a:ext cx="1526917" cy="1145640"/>
                </a:xfrm>
                <a:prstGeom prst="roundRect">
                  <a:avLst>
                    <a:gd name="adj" fmla="val 8685"/>
                  </a:avLst>
                </a:prstGeom>
                <a:solidFill>
                  <a:srgbClr val="00B050"/>
                </a:solidFill>
                <a:ln w="571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7" name="グループ化 36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  <a:solidFill>
                <a:schemeClr val="tx1"/>
              </a:solidFill>
            </p:grpSpPr>
            <p:sp>
              <p:nvSpPr>
                <p:cNvPr id="63" name="角丸四角形 62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角丸四角形 63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角丸四角形 64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角丸四角形 65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角丸四角形 66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角丸四角形 67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角丸四角形 68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8" name="グループ化 37"/>
              <p:cNvGrpSpPr/>
              <p:nvPr/>
            </p:nvGrpSpPr>
            <p:grpSpPr>
              <a:xfrm rot="590552">
                <a:off x="2434955" y="3571663"/>
                <a:ext cx="1451128" cy="1227510"/>
                <a:chOff x="4118492" y="1962138"/>
                <a:chExt cx="3489803" cy="2952030"/>
              </a:xfrm>
            </p:grpSpPr>
            <p:sp>
              <p:nvSpPr>
                <p:cNvPr id="39" name="角丸四角形 38"/>
                <p:cNvSpPr/>
                <p:nvPr/>
              </p:nvSpPr>
              <p:spPr bwMode="auto">
                <a:xfrm rot="613210">
                  <a:off x="4381505" y="3037612"/>
                  <a:ext cx="2217054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角丸四角形 39"/>
                <p:cNvSpPr/>
                <p:nvPr/>
              </p:nvSpPr>
              <p:spPr bwMode="auto">
                <a:xfrm rot="3600000">
                  <a:off x="5590882" y="2610561"/>
                  <a:ext cx="1958048" cy="66120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角丸四角形 40"/>
                <p:cNvSpPr/>
                <p:nvPr/>
              </p:nvSpPr>
              <p:spPr bwMode="auto">
                <a:xfrm>
                  <a:off x="5313041" y="3169599"/>
                  <a:ext cx="2295254" cy="1744569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角丸四角形 41"/>
                <p:cNvSpPr/>
                <p:nvPr/>
              </p:nvSpPr>
              <p:spPr bwMode="auto">
                <a:xfrm>
                  <a:off x="5198484" y="4526950"/>
                  <a:ext cx="1152744" cy="38721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角丸四角形 42"/>
                <p:cNvSpPr/>
                <p:nvPr/>
              </p:nvSpPr>
              <p:spPr bwMode="auto">
                <a:xfrm rot="393249">
                  <a:off x="4118492" y="3490788"/>
                  <a:ext cx="177160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角丸四角形 60"/>
                <p:cNvSpPr/>
                <p:nvPr/>
              </p:nvSpPr>
              <p:spPr bwMode="auto">
                <a:xfrm>
                  <a:off x="4249102" y="4020338"/>
                  <a:ext cx="1496251" cy="45004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" name="角丸四角形 61"/>
                <p:cNvSpPr/>
                <p:nvPr/>
              </p:nvSpPr>
              <p:spPr bwMode="auto">
                <a:xfrm>
                  <a:off x="4706507" y="4521172"/>
                  <a:ext cx="1194886" cy="38721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4" name="AutoShape 187"/>
            <p:cNvSpPr>
              <a:spLocks noChangeArrowheads="1"/>
            </p:cNvSpPr>
            <p:nvPr/>
          </p:nvSpPr>
          <p:spPr bwMode="auto">
            <a:xfrm>
              <a:off x="423872" y="2785856"/>
              <a:ext cx="1538490" cy="1533274"/>
            </a:xfrm>
            <a:custGeom>
              <a:avLst/>
              <a:gdLst>
                <a:gd name="G0" fmla="+- 1829 0 0"/>
                <a:gd name="G1" fmla="*/ G0 2 1"/>
                <a:gd name="G2" fmla="+- 21600 0 G1"/>
                <a:gd name="G3" fmla="*/ G2 G2 1"/>
                <a:gd name="G4" fmla="*/ G0 G0 1"/>
                <a:gd name="G5" fmla="+- G3 0 G4"/>
                <a:gd name="G6" fmla="*/ G5 1 8"/>
                <a:gd name="G7" fmla="sqrt G6"/>
                <a:gd name="G8" fmla="*/ G4 1 8"/>
                <a:gd name="G9" fmla="sqrt G8"/>
                <a:gd name="G10" fmla="+- G7 G9 0"/>
                <a:gd name="G11" fmla="+- G7 0 G9"/>
                <a:gd name="G12" fmla="+- G10 10800 0"/>
                <a:gd name="G13" fmla="+- 10800 0 G10"/>
                <a:gd name="G14" fmla="+- G11 10800 0"/>
                <a:gd name="G15" fmla="+- 10800 0 G11"/>
                <a:gd name="G16" fmla="+- 21600 0 G0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17756" y="16464"/>
                  </a:moveTo>
                  <a:cubicBezTo>
                    <a:pt x="19059" y="14864"/>
                    <a:pt x="19771" y="12863"/>
                    <a:pt x="19771" y="10800"/>
                  </a:cubicBezTo>
                  <a:cubicBezTo>
                    <a:pt x="19771" y="5845"/>
                    <a:pt x="15754" y="1829"/>
                    <a:pt x="10800" y="1829"/>
                  </a:cubicBezTo>
                  <a:cubicBezTo>
                    <a:pt x="8736" y="1828"/>
                    <a:pt x="6735" y="2540"/>
                    <a:pt x="5135" y="3843"/>
                  </a:cubicBezTo>
                  <a:close/>
                  <a:moveTo>
                    <a:pt x="3843" y="5135"/>
                  </a:moveTo>
                  <a:cubicBezTo>
                    <a:pt x="2540" y="6735"/>
                    <a:pt x="1829" y="8736"/>
                    <a:pt x="1829" y="10799"/>
                  </a:cubicBezTo>
                  <a:cubicBezTo>
                    <a:pt x="1829" y="15754"/>
                    <a:pt x="5845" y="19771"/>
                    <a:pt x="10800" y="19771"/>
                  </a:cubicBezTo>
                  <a:cubicBezTo>
                    <a:pt x="12863" y="19771"/>
                    <a:pt x="14864" y="19059"/>
                    <a:pt x="16464" y="17756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pop164_持出禁止</dc:title>
  <dc:subject>pop164_持出禁止</dc:subject>
  <dc:creator>http://www.digipot.net</dc:creator>
  <cp:lastModifiedBy/>
  <cp:revision>1</cp:revision>
  <dcterms:created xsi:type="dcterms:W3CDTF">2013-12-26T01:40:30Z</dcterms:created>
  <dcterms:modified xsi:type="dcterms:W3CDTF">2014-01-30T07:57:16Z</dcterms:modified>
  <cp:version>1</cp:version>
</cp:coreProperties>
</file>

<file path=docProps/thumbnail.jpeg>
</file>