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7" r:id="rId5"/>
    <p:sldId id="279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547" y="-45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持出禁止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590494"/>
            <a:ext cx="9900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持出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グループ化 77"/>
          <p:cNvGrpSpPr/>
          <p:nvPr/>
        </p:nvGrpSpPr>
        <p:grpSpPr>
          <a:xfrm>
            <a:off x="1998197" y="936635"/>
            <a:ext cx="5649973" cy="5081765"/>
            <a:chOff x="423872" y="2785856"/>
            <a:chExt cx="1704714" cy="1533274"/>
          </a:xfrm>
        </p:grpSpPr>
        <p:grpSp>
          <p:nvGrpSpPr>
            <p:cNvPr id="79" name="グループ化 78"/>
            <p:cNvGrpSpPr/>
            <p:nvPr/>
          </p:nvGrpSpPr>
          <p:grpSpPr>
            <a:xfrm>
              <a:off x="645358" y="2985748"/>
              <a:ext cx="1483228" cy="1270941"/>
              <a:chOff x="1922881" y="3116955"/>
              <a:chExt cx="1963202" cy="1682218"/>
            </a:xfrm>
          </p:grpSpPr>
          <p:grpSp>
            <p:nvGrpSpPr>
              <p:cNvPr id="81" name="グループ化 80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  <a:solidFill>
                <a:schemeClr val="tx1"/>
              </a:solidFill>
            </p:grpSpPr>
            <p:sp>
              <p:nvSpPr>
                <p:cNvPr id="102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" name="グループ化 81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</p:grpSpPr>
            <p:sp>
              <p:nvSpPr>
                <p:cNvPr id="99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角丸四角形 99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chemeClr val="bg1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92" name="角丸四角形 91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角丸四角形 93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角丸四角形 94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角丸四角形 95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角丸四角形 96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角丸四角形 97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" name="グループ化 83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</p:grpSpPr>
            <p:sp>
              <p:nvSpPr>
                <p:cNvPr id="85" name="角丸四角形 84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角丸四角形 85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角丸四角形 86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角丸四角形 87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角丸四角形 88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角丸四角形 89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角丸四角形 90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0" name="AutoShape 187"/>
            <p:cNvSpPr>
              <a:spLocks noChangeArrowheads="1"/>
            </p:cNvSpPr>
            <p:nvPr/>
          </p:nvSpPr>
          <p:spPr bwMode="auto">
            <a:xfrm>
              <a:off x="423872" y="2785856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233645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持出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471" y="4628743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2239727" y="1153876"/>
            <a:ext cx="5166914" cy="4647284"/>
            <a:chOff x="423872" y="2785856"/>
            <a:chExt cx="1704714" cy="1533274"/>
          </a:xfrm>
        </p:grpSpPr>
        <p:grpSp>
          <p:nvGrpSpPr>
            <p:cNvPr id="32" name="グループ化 31"/>
            <p:cNvGrpSpPr/>
            <p:nvPr/>
          </p:nvGrpSpPr>
          <p:grpSpPr>
            <a:xfrm>
              <a:off x="645358" y="2985748"/>
              <a:ext cx="1483228" cy="1270941"/>
              <a:chOff x="1922881" y="3116955"/>
              <a:chExt cx="1963202" cy="1682218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  <a:solidFill>
                <a:schemeClr val="tx1"/>
              </a:solidFill>
            </p:grpSpPr>
            <p:sp>
              <p:nvSpPr>
                <p:cNvPr id="71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角丸四角形 71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角丸四角形 72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" name="グループ化 34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</p:grpSpPr>
            <p:sp>
              <p:nvSpPr>
                <p:cNvPr id="68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角丸四角形 68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chemeClr val="bg1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61" name="角丸四角形 60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角丸四角形 63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角丸四角形 66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</p:grpSpPr>
            <p:sp>
              <p:nvSpPr>
                <p:cNvPr id="38" name="角丸四角形 37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角丸四角形 40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角丸四角形 41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59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" name="AutoShape 187"/>
            <p:cNvSpPr>
              <a:spLocks noChangeArrowheads="1"/>
            </p:cNvSpPr>
            <p:nvPr/>
          </p:nvSpPr>
          <p:spPr bwMode="auto">
            <a:xfrm>
              <a:off x="423872" y="2785856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233645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持出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471" y="4628743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2378871" y="1212877"/>
            <a:ext cx="5058250" cy="4634758"/>
            <a:chOff x="4203392" y="2785856"/>
            <a:chExt cx="1673373" cy="1533274"/>
          </a:xfrm>
        </p:grpSpPr>
        <p:grpSp>
          <p:nvGrpSpPr>
            <p:cNvPr id="45" name="グループ化 44"/>
            <p:cNvGrpSpPr/>
            <p:nvPr/>
          </p:nvGrpSpPr>
          <p:grpSpPr>
            <a:xfrm>
              <a:off x="4432778" y="2893392"/>
              <a:ext cx="1443987" cy="1393412"/>
              <a:chOff x="5831370" y="3210976"/>
              <a:chExt cx="1443987" cy="1393412"/>
            </a:xfrm>
          </p:grpSpPr>
          <p:grpSp>
            <p:nvGrpSpPr>
              <p:cNvPr id="47" name="グループ化 46"/>
              <p:cNvGrpSpPr/>
              <p:nvPr/>
            </p:nvGrpSpPr>
            <p:grpSpPr>
              <a:xfrm rot="2978497">
                <a:off x="5695751" y="3346596"/>
                <a:ext cx="1058131" cy="786891"/>
                <a:chOff x="6421949" y="3141916"/>
                <a:chExt cx="1400542" cy="1041528"/>
              </a:xfrm>
            </p:grpSpPr>
            <p:sp>
              <p:nvSpPr>
                <p:cNvPr id="85" name="正方形/長方形 84"/>
                <p:cNvSpPr/>
                <p:nvPr/>
              </p:nvSpPr>
              <p:spPr bwMode="auto">
                <a:xfrm>
                  <a:off x="6421949" y="3141916"/>
                  <a:ext cx="1400542" cy="1041528"/>
                </a:xfrm>
                <a:prstGeom prst="rect">
                  <a:avLst/>
                </a:prstGeom>
                <a:solidFill>
                  <a:schemeClr val="tx1"/>
                </a:solidFill>
                <a:ln w="152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正方形/長方形 85"/>
                <p:cNvSpPr/>
                <p:nvPr/>
              </p:nvSpPr>
              <p:spPr bwMode="auto">
                <a:xfrm>
                  <a:off x="6421949" y="3141916"/>
                  <a:ext cx="1400542" cy="104152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shade val="67500"/>
                        <a:satMod val="115000"/>
                      </a:schemeClr>
                    </a:gs>
                    <a:gs pos="99000">
                      <a:schemeClr val="bg1"/>
                    </a:gs>
                    <a:gs pos="47000">
                      <a:schemeClr val="accent1">
                        <a:shade val="100000"/>
                        <a:satMod val="115000"/>
                      </a:schemeClr>
                    </a:gs>
                  </a:gsLst>
                  <a:lin ang="150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 rot="2978497">
                <a:off x="5695751" y="3511189"/>
                <a:ext cx="1058131" cy="786891"/>
                <a:chOff x="6421949" y="3141916"/>
                <a:chExt cx="1400542" cy="1041528"/>
              </a:xfrm>
            </p:grpSpPr>
            <p:sp>
              <p:nvSpPr>
                <p:cNvPr id="83" name="正方形/長方形 82"/>
                <p:cNvSpPr/>
                <p:nvPr/>
              </p:nvSpPr>
              <p:spPr bwMode="auto">
                <a:xfrm>
                  <a:off x="6421949" y="3141916"/>
                  <a:ext cx="1400542" cy="1041528"/>
                </a:xfrm>
                <a:prstGeom prst="rect">
                  <a:avLst/>
                </a:prstGeom>
                <a:solidFill>
                  <a:schemeClr val="tx1"/>
                </a:solidFill>
                <a:ln w="152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正方形/長方形 83"/>
                <p:cNvSpPr/>
                <p:nvPr/>
              </p:nvSpPr>
              <p:spPr bwMode="auto">
                <a:xfrm>
                  <a:off x="6421949" y="3141916"/>
                  <a:ext cx="1400542" cy="104152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shade val="67500"/>
                        <a:satMod val="115000"/>
                      </a:schemeClr>
                    </a:gs>
                    <a:gs pos="99000">
                      <a:schemeClr val="bg1"/>
                    </a:gs>
                    <a:gs pos="47000">
                      <a:schemeClr val="accent1">
                        <a:shade val="100000"/>
                        <a:satMod val="115000"/>
                      </a:schemeClr>
                    </a:gs>
                  </a:gsLst>
                  <a:lin ang="150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 rot="2978497">
                <a:off x="5695750" y="3681877"/>
                <a:ext cx="1058131" cy="786891"/>
                <a:chOff x="6421949" y="3141916"/>
                <a:chExt cx="1400542" cy="1041528"/>
              </a:xfrm>
            </p:grpSpPr>
            <p:sp>
              <p:nvSpPr>
                <p:cNvPr id="81" name="正方形/長方形 80"/>
                <p:cNvSpPr/>
                <p:nvPr/>
              </p:nvSpPr>
              <p:spPr bwMode="auto">
                <a:xfrm>
                  <a:off x="6421949" y="3141916"/>
                  <a:ext cx="1400542" cy="1041528"/>
                </a:xfrm>
                <a:prstGeom prst="rect">
                  <a:avLst/>
                </a:prstGeom>
                <a:solidFill>
                  <a:schemeClr val="tx1"/>
                </a:solidFill>
                <a:ln w="152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正方形/長方形 81"/>
                <p:cNvSpPr/>
                <p:nvPr/>
              </p:nvSpPr>
              <p:spPr bwMode="auto">
                <a:xfrm>
                  <a:off x="6421949" y="3141916"/>
                  <a:ext cx="1400542" cy="104152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shade val="67500"/>
                        <a:satMod val="115000"/>
                      </a:schemeClr>
                    </a:gs>
                    <a:gs pos="99000">
                      <a:schemeClr val="bg1"/>
                    </a:gs>
                    <a:gs pos="47000">
                      <a:schemeClr val="accent1">
                        <a:shade val="100000"/>
                        <a:satMod val="115000"/>
                      </a:schemeClr>
                    </a:gs>
                  </a:gsLst>
                  <a:lin ang="150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/>
              <p:cNvGrpSpPr/>
              <p:nvPr/>
            </p:nvGrpSpPr>
            <p:grpSpPr>
              <a:xfrm rot="590552">
                <a:off x="6179007" y="3602390"/>
                <a:ext cx="1096350" cy="927403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59" name="角丸四角形 58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角丸四角形 74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角丸四角形 75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角丸四角形 76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角丸四角形 77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角丸四角形 78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角丸四角形 79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 rot="590552">
                <a:off x="6179007" y="3602390"/>
                <a:ext cx="1096350" cy="927403"/>
                <a:chOff x="4118492" y="1962138"/>
                <a:chExt cx="3489803" cy="2952030"/>
              </a:xfrm>
            </p:grpSpPr>
            <p:sp>
              <p:nvSpPr>
                <p:cNvPr id="52" name="角丸四角形 51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角丸四角形 52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角丸四角形 53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角丸四角形 54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角丸四角形 55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6" name="AutoShape 187"/>
            <p:cNvSpPr>
              <a:spLocks noChangeArrowheads="1"/>
            </p:cNvSpPr>
            <p:nvPr/>
          </p:nvSpPr>
          <p:spPr bwMode="auto">
            <a:xfrm>
              <a:off x="4203392" y="2785856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7745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持出禁止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278650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ココで閲覧してください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3001728" y="1433687"/>
            <a:ext cx="3642912" cy="3276550"/>
            <a:chOff x="423872" y="2785856"/>
            <a:chExt cx="1704714" cy="1533274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645358" y="2985748"/>
              <a:ext cx="1483228" cy="1270941"/>
              <a:chOff x="1922881" y="3116955"/>
              <a:chExt cx="1963202" cy="1682218"/>
            </a:xfrm>
          </p:grpSpPr>
          <p:grpSp>
            <p:nvGrpSpPr>
              <p:cNvPr id="35" name="グループ化 34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  <a:solidFill>
                <a:schemeClr val="tx1"/>
              </a:solidFill>
            </p:grpSpPr>
            <p:sp>
              <p:nvSpPr>
                <p:cNvPr id="71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角丸四角形 71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角丸四角形 72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</p:grpSpPr>
            <p:sp>
              <p:nvSpPr>
                <p:cNvPr id="68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角丸四角形 68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chemeClr val="bg1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角丸四角形 69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61" name="角丸四角形 60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角丸四角形 63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角丸四角形 66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</p:grpSpPr>
            <p:sp>
              <p:nvSpPr>
                <p:cNvPr id="39" name="角丸四角形 38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角丸四角形 40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角丸四角形 41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角丸四角形 59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" name="AutoShape 187"/>
            <p:cNvSpPr>
              <a:spLocks noChangeArrowheads="1"/>
            </p:cNvSpPr>
            <p:nvPr/>
          </p:nvSpPr>
          <p:spPr bwMode="auto">
            <a:xfrm>
              <a:off x="423872" y="2785856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pop164_持出禁止</dc:title>
  <dc:subject>pop164_持出禁止</dc:subject>
  <dc:creator>http://www.digipot.net</dc:creator>
  <cp:lastModifiedBy/>
  <cp:revision>1</cp:revision>
  <dcterms:created xsi:type="dcterms:W3CDTF">2013-12-26T01:40:23Z</dcterms:created>
  <dcterms:modified xsi:type="dcterms:W3CDTF">2014-01-30T07:57:14Z</dcterms:modified>
  <cp:version>1</cp:version>
</cp:coreProperties>
</file>