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5" r:id="rId3"/>
    <p:sldId id="270" r:id="rId4"/>
    <p:sldId id="273" r:id="rId5"/>
    <p:sldId id="27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-1099" y="-7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1837040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非常口</a:t>
            </a:r>
            <a:endParaRPr lang="ja-JP" altLang="en-US" sz="15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58770" y="490515"/>
            <a:ext cx="3370153" cy="888320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非常口</a:t>
            </a:r>
            <a:endParaRPr lang="ja-JP" altLang="en-US" sz="2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182470" y="3233370"/>
            <a:ext cx="6531895" cy="3028183"/>
            <a:chOff x="1667635" y="548680"/>
            <a:chExt cx="6615734" cy="3067050"/>
          </a:xfrm>
        </p:grpSpPr>
        <p:sp>
          <p:nvSpPr>
            <p:cNvPr id="17" name="Rectangle 42"/>
            <p:cNvSpPr>
              <a:spLocks noChangeArrowheads="1"/>
            </p:cNvSpPr>
            <p:nvPr/>
          </p:nvSpPr>
          <p:spPr bwMode="auto">
            <a:xfrm>
              <a:off x="1667635" y="548680"/>
              <a:ext cx="197726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43"/>
            <p:cNvSpPr>
              <a:spLocks noChangeArrowheads="1"/>
            </p:cNvSpPr>
            <p:nvPr/>
          </p:nvSpPr>
          <p:spPr bwMode="auto">
            <a:xfrm>
              <a:off x="6300786" y="548680"/>
              <a:ext cx="1982583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Rectangle 41"/>
            <p:cNvSpPr>
              <a:spLocks noChangeArrowheads="1"/>
            </p:cNvSpPr>
            <p:nvPr/>
          </p:nvSpPr>
          <p:spPr bwMode="auto">
            <a:xfrm>
              <a:off x="1667635" y="548680"/>
              <a:ext cx="6615734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Freeform 33"/>
            <p:cNvSpPr>
              <a:spLocks/>
            </p:cNvSpPr>
            <p:nvPr/>
          </p:nvSpPr>
          <p:spPr bwMode="auto">
            <a:xfrm>
              <a:off x="4337050" y="3188692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34"/>
            <p:cNvSpPr>
              <a:spLocks/>
            </p:cNvSpPr>
            <p:nvPr/>
          </p:nvSpPr>
          <p:spPr bwMode="auto">
            <a:xfrm>
              <a:off x="3600450" y="54868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Oval 35"/>
            <p:cNvSpPr>
              <a:spLocks noChangeArrowheads="1"/>
            </p:cNvSpPr>
            <p:nvPr/>
          </p:nvSpPr>
          <p:spPr bwMode="auto">
            <a:xfrm>
              <a:off x="4454525" y="85983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5192712" y="2566392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4116387" y="1364655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38"/>
            <p:cNvSpPr>
              <a:spLocks/>
            </p:cNvSpPr>
            <p:nvPr/>
          </p:nvSpPr>
          <p:spPr bwMode="auto">
            <a:xfrm>
              <a:off x="1971787" y="1247180"/>
              <a:ext cx="1823355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6286937" y="2374305"/>
              <a:ext cx="1668463" cy="55562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27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6518712" y="3033117"/>
              <a:ext cx="1276350" cy="4254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182471" y="278650"/>
            <a:ext cx="6486890" cy="4243298"/>
            <a:chOff x="1667635" y="548680"/>
            <a:chExt cx="4688716" cy="3067050"/>
          </a:xfrm>
        </p:grpSpPr>
        <p:sp>
          <p:nvSpPr>
            <p:cNvPr id="23" name="Rectangle 42"/>
            <p:cNvSpPr>
              <a:spLocks noChangeArrowheads="1"/>
            </p:cNvSpPr>
            <p:nvPr/>
          </p:nvSpPr>
          <p:spPr bwMode="auto">
            <a:xfrm>
              <a:off x="1667635" y="548680"/>
              <a:ext cx="1977265" cy="3067050"/>
            </a:xfrm>
            <a:prstGeom prst="rect">
              <a:avLst/>
            </a:prstGeom>
            <a:solidFill>
              <a:srgbClr val="0080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Rectangle 41"/>
            <p:cNvSpPr>
              <a:spLocks noChangeArrowheads="1"/>
            </p:cNvSpPr>
            <p:nvPr/>
          </p:nvSpPr>
          <p:spPr bwMode="auto">
            <a:xfrm>
              <a:off x="1667636" y="548680"/>
              <a:ext cx="4688715" cy="3067050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8000">
                      <a:alpha val="50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4337050" y="3188692"/>
              <a:ext cx="738187" cy="427038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3600450" y="54868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Oval 35"/>
            <p:cNvSpPr>
              <a:spLocks noChangeArrowheads="1"/>
            </p:cNvSpPr>
            <p:nvPr/>
          </p:nvSpPr>
          <p:spPr bwMode="auto">
            <a:xfrm>
              <a:off x="4454525" y="85983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5192712" y="2566392"/>
              <a:ext cx="854075" cy="233363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4116387" y="1364655"/>
              <a:ext cx="1930400" cy="1785937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1971787" y="1247180"/>
              <a:ext cx="1823355" cy="1630362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603269" y="5403050"/>
            <a:ext cx="5371481" cy="3525883"/>
            <a:chOff x="4713429" y="4661328"/>
            <a:chExt cx="2398654" cy="1574496"/>
          </a:xfrm>
        </p:grpSpPr>
        <p:sp>
          <p:nvSpPr>
            <p:cNvPr id="4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4713429" y="4661328"/>
              <a:ext cx="2398654" cy="7987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66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42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4995287" y="5624179"/>
              <a:ext cx="1834936" cy="61164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0066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rgbClr val="0066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82471" y="499273"/>
            <a:ext cx="6486889" cy="4003345"/>
            <a:chOff x="1895239" y="279400"/>
            <a:chExt cx="5163930" cy="3067050"/>
          </a:xfrm>
        </p:grpSpPr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1895239" y="279400"/>
              <a:ext cx="5163930" cy="3067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Freeform 3"/>
            <p:cNvSpPr>
              <a:spLocks/>
            </p:cNvSpPr>
            <p:nvPr/>
          </p:nvSpPr>
          <p:spPr bwMode="auto">
            <a:xfrm>
              <a:off x="4787900" y="2919413"/>
              <a:ext cx="738188" cy="427037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Freeform 4"/>
            <p:cNvSpPr>
              <a:spLocks/>
            </p:cNvSpPr>
            <p:nvPr/>
          </p:nvSpPr>
          <p:spPr bwMode="auto">
            <a:xfrm>
              <a:off x="4051300" y="27940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4905375" y="59055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5643563" y="2297113"/>
              <a:ext cx="854075" cy="233362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567238" y="1095375"/>
              <a:ext cx="1930400" cy="1785938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2078418" y="977900"/>
              <a:ext cx="1770649" cy="1630363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3269" y="5403050"/>
            <a:ext cx="5371481" cy="3525883"/>
            <a:chOff x="4713429" y="4661328"/>
            <a:chExt cx="2398654" cy="1574496"/>
          </a:xfrm>
        </p:grpSpPr>
        <p:sp>
          <p:nvSpPr>
            <p:cNvPr id="2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4713429" y="4661328"/>
              <a:ext cx="2398654" cy="7987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66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22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4995287" y="5624179"/>
              <a:ext cx="1834936" cy="61164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0066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rgbClr val="0066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2710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 flipH="1">
            <a:off x="182471" y="499273"/>
            <a:ext cx="6486889" cy="4003345"/>
            <a:chOff x="1895239" y="279400"/>
            <a:chExt cx="5163930" cy="3067050"/>
          </a:xfrm>
        </p:grpSpPr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1895239" y="279400"/>
              <a:ext cx="5163930" cy="3067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Freeform 3"/>
            <p:cNvSpPr>
              <a:spLocks/>
            </p:cNvSpPr>
            <p:nvPr/>
          </p:nvSpPr>
          <p:spPr bwMode="auto">
            <a:xfrm>
              <a:off x="4787900" y="2919413"/>
              <a:ext cx="738188" cy="427037"/>
            </a:xfrm>
            <a:custGeom>
              <a:avLst/>
              <a:gdLst>
                <a:gd name="T0" fmla="*/ 227 w 539"/>
                <a:gd name="T1" fmla="*/ 0 h 312"/>
                <a:gd name="T2" fmla="*/ 539 w 539"/>
                <a:gd name="T3" fmla="*/ 312 h 312"/>
                <a:gd name="T4" fmla="*/ 312 w 539"/>
                <a:gd name="T5" fmla="*/ 312 h 312"/>
                <a:gd name="T6" fmla="*/ 0 w 539"/>
                <a:gd name="T7" fmla="*/ 0 h 312"/>
                <a:gd name="T8" fmla="*/ 227 w 539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312">
                  <a:moveTo>
                    <a:pt x="227" y="0"/>
                  </a:moveTo>
                  <a:lnTo>
                    <a:pt x="539" y="312"/>
                  </a:lnTo>
                  <a:lnTo>
                    <a:pt x="312" y="312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Freeform 4"/>
            <p:cNvSpPr>
              <a:spLocks/>
            </p:cNvSpPr>
            <p:nvPr/>
          </p:nvSpPr>
          <p:spPr bwMode="auto">
            <a:xfrm>
              <a:off x="4051300" y="279400"/>
              <a:ext cx="2755900" cy="3067050"/>
            </a:xfrm>
            <a:custGeom>
              <a:avLst/>
              <a:gdLst>
                <a:gd name="T0" fmla="*/ 397 w 2012"/>
                <a:gd name="T1" fmla="*/ 1900 h 2240"/>
                <a:gd name="T2" fmla="*/ 397 w 2012"/>
                <a:gd name="T3" fmla="*/ 142 h 2240"/>
                <a:gd name="T4" fmla="*/ 1616 w 2012"/>
                <a:gd name="T5" fmla="*/ 142 h 2240"/>
                <a:gd name="T6" fmla="*/ 1616 w 2012"/>
                <a:gd name="T7" fmla="*/ 1900 h 2240"/>
                <a:gd name="T8" fmla="*/ 1899 w 2012"/>
                <a:gd name="T9" fmla="*/ 2240 h 2240"/>
                <a:gd name="T10" fmla="*/ 2012 w 2012"/>
                <a:gd name="T11" fmla="*/ 2240 h 2240"/>
                <a:gd name="T12" fmla="*/ 2012 w 2012"/>
                <a:gd name="T13" fmla="*/ 0 h 2240"/>
                <a:gd name="T14" fmla="*/ 0 w 2012"/>
                <a:gd name="T15" fmla="*/ 0 h 2240"/>
                <a:gd name="T16" fmla="*/ 0 w 2012"/>
                <a:gd name="T17" fmla="*/ 2240 h 2240"/>
                <a:gd name="T18" fmla="*/ 708 w 2012"/>
                <a:gd name="T19" fmla="*/ 2240 h 2240"/>
                <a:gd name="T20" fmla="*/ 397 w 2012"/>
                <a:gd name="T21" fmla="*/ 1900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2" h="2240">
                  <a:moveTo>
                    <a:pt x="397" y="1900"/>
                  </a:moveTo>
                  <a:lnTo>
                    <a:pt x="397" y="142"/>
                  </a:lnTo>
                  <a:lnTo>
                    <a:pt x="1616" y="142"/>
                  </a:lnTo>
                  <a:lnTo>
                    <a:pt x="1616" y="1900"/>
                  </a:lnTo>
                  <a:lnTo>
                    <a:pt x="1899" y="2240"/>
                  </a:lnTo>
                  <a:lnTo>
                    <a:pt x="2012" y="2240"/>
                  </a:lnTo>
                  <a:lnTo>
                    <a:pt x="2012" y="0"/>
                  </a:lnTo>
                  <a:lnTo>
                    <a:pt x="0" y="0"/>
                  </a:lnTo>
                  <a:lnTo>
                    <a:pt x="0" y="2240"/>
                  </a:lnTo>
                  <a:lnTo>
                    <a:pt x="708" y="2240"/>
                  </a:lnTo>
                  <a:lnTo>
                    <a:pt x="397" y="190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4905375" y="590550"/>
              <a:ext cx="466725" cy="46672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5643563" y="2297113"/>
              <a:ext cx="854075" cy="233362"/>
            </a:xfrm>
            <a:custGeom>
              <a:avLst/>
              <a:gdLst>
                <a:gd name="T0" fmla="*/ 0 w 624"/>
                <a:gd name="T1" fmla="*/ 170 h 170"/>
                <a:gd name="T2" fmla="*/ 624 w 624"/>
                <a:gd name="T3" fmla="*/ 170 h 170"/>
                <a:gd name="T4" fmla="*/ 510 w 624"/>
                <a:gd name="T5" fmla="*/ 0 h 170"/>
                <a:gd name="T6" fmla="*/ 113 w 624"/>
                <a:gd name="T7" fmla="*/ 0 h 170"/>
                <a:gd name="T8" fmla="*/ 0 w 62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0">
                  <a:moveTo>
                    <a:pt x="0" y="170"/>
                  </a:moveTo>
                  <a:lnTo>
                    <a:pt x="624" y="170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/>
            </a:solidFill>
            <a:ln w="508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567238" y="1095375"/>
              <a:ext cx="1930400" cy="1785938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2078418" y="977900"/>
              <a:ext cx="1770649" cy="1630363"/>
            </a:xfrm>
            <a:custGeom>
              <a:avLst/>
              <a:gdLst>
                <a:gd name="T0" fmla="*/ 1956 w 1956"/>
                <a:gd name="T1" fmla="*/ 454 h 1191"/>
                <a:gd name="T2" fmla="*/ 1956 w 1956"/>
                <a:gd name="T3" fmla="*/ 738 h 1191"/>
                <a:gd name="T4" fmla="*/ 567 w 1956"/>
                <a:gd name="T5" fmla="*/ 738 h 1191"/>
                <a:gd name="T6" fmla="*/ 1021 w 1956"/>
                <a:gd name="T7" fmla="*/ 1191 h 1191"/>
                <a:gd name="T8" fmla="*/ 595 w 1956"/>
                <a:gd name="T9" fmla="*/ 1191 h 1191"/>
                <a:gd name="T10" fmla="*/ 0 w 1956"/>
                <a:gd name="T11" fmla="*/ 596 h 1191"/>
                <a:gd name="T12" fmla="*/ 595 w 1956"/>
                <a:gd name="T13" fmla="*/ 0 h 1191"/>
                <a:gd name="T14" fmla="*/ 1021 w 1956"/>
                <a:gd name="T15" fmla="*/ 0 h 1191"/>
                <a:gd name="T16" fmla="*/ 567 w 1956"/>
                <a:gd name="T17" fmla="*/ 454 h 1191"/>
                <a:gd name="T18" fmla="*/ 1956 w 1956"/>
                <a:gd name="T19" fmla="*/ 45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6" h="1191">
                  <a:moveTo>
                    <a:pt x="1956" y="454"/>
                  </a:moveTo>
                  <a:lnTo>
                    <a:pt x="1956" y="738"/>
                  </a:lnTo>
                  <a:lnTo>
                    <a:pt x="567" y="738"/>
                  </a:lnTo>
                  <a:lnTo>
                    <a:pt x="1021" y="1191"/>
                  </a:lnTo>
                  <a:lnTo>
                    <a:pt x="595" y="1191"/>
                  </a:lnTo>
                  <a:lnTo>
                    <a:pt x="0" y="596"/>
                  </a:lnTo>
                  <a:lnTo>
                    <a:pt x="595" y="0"/>
                  </a:lnTo>
                  <a:lnTo>
                    <a:pt x="1021" y="0"/>
                  </a:lnTo>
                  <a:lnTo>
                    <a:pt x="567" y="454"/>
                  </a:lnTo>
                  <a:lnTo>
                    <a:pt x="1956" y="45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3269" y="5403050"/>
            <a:ext cx="5371481" cy="3525883"/>
            <a:chOff x="4713429" y="4661328"/>
            <a:chExt cx="2398654" cy="1574496"/>
          </a:xfrm>
        </p:grpSpPr>
        <p:sp>
          <p:nvSpPr>
            <p:cNvPr id="2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4713429" y="4661328"/>
              <a:ext cx="2398654" cy="79879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6600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  <p:sp>
          <p:nvSpPr>
            <p:cNvPr id="22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4995287" y="5624179"/>
              <a:ext cx="1834936" cy="61164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solidFill>
                    <a:srgbClr val="006600"/>
                  </a:solidFill>
                  <a:latin typeface="メイリオ"/>
                  <a:ea typeface="メイリオ"/>
                  <a:cs typeface="メイリオ"/>
                </a:rPr>
                <a:t>EXIT</a:t>
              </a:r>
              <a:endParaRPr lang="ja-JP" altLang="en-US" sz="3600" b="1" kern="10" dirty="0">
                <a:solidFill>
                  <a:srgbClr val="00660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44766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pop163_非常口</dc:title>
  <dc:subject>pop163_非常口</dc:subject>
  <dc:creator>http://www.digipot.net</dc:creator>
  <cp:lastModifiedBy/>
  <cp:revision>1</cp:revision>
  <dcterms:created xsi:type="dcterms:W3CDTF">2014-01-30T04:08:09Z</dcterms:created>
  <dcterms:modified xsi:type="dcterms:W3CDTF">2014-01-30T07:35:36Z</dcterms:modified>
  <cp:version>1</cp:version>
</cp:coreProperties>
</file>