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9" r:id="rId2"/>
    <p:sldId id="268" r:id="rId3"/>
    <p:sldId id="269" r:id="rId4"/>
    <p:sldId id="284" r:id="rId5"/>
    <p:sldId id="285" r:id="rId6"/>
    <p:sldId id="28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CCFF"/>
    <a:srgbClr val="CC6600"/>
    <a:srgbClr val="FF6600"/>
    <a:srgbClr val="CC9900"/>
    <a:srgbClr val="6633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547" y="-45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349370"/>
            <a:ext cx="9900055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非常口</a:t>
            </a:r>
            <a:endParaRPr kumimoji="1" lang="ja-JP" altLang="en-US" sz="15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34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777457"/>
            <a:ext cx="9900055" cy="36317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3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非常口</a:t>
            </a:r>
            <a:endParaRPr kumimoji="1" lang="ja-JP" altLang="en-US" sz="23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82470" y="1183168"/>
            <a:ext cx="9511063" cy="4409323"/>
            <a:chOff x="1667635" y="548680"/>
            <a:chExt cx="6615734" cy="3067050"/>
          </a:xfrm>
        </p:grpSpPr>
        <p:sp>
          <p:nvSpPr>
            <p:cNvPr id="16" name="Rectangle 42"/>
            <p:cNvSpPr>
              <a:spLocks noChangeArrowheads="1"/>
            </p:cNvSpPr>
            <p:nvPr/>
          </p:nvSpPr>
          <p:spPr bwMode="auto">
            <a:xfrm>
              <a:off x="1667635" y="548680"/>
              <a:ext cx="1977265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Rectangle 43"/>
            <p:cNvSpPr>
              <a:spLocks noChangeArrowheads="1"/>
            </p:cNvSpPr>
            <p:nvPr/>
          </p:nvSpPr>
          <p:spPr bwMode="auto">
            <a:xfrm>
              <a:off x="6300786" y="548680"/>
              <a:ext cx="1982583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Rectangle 41"/>
            <p:cNvSpPr>
              <a:spLocks noChangeArrowheads="1"/>
            </p:cNvSpPr>
            <p:nvPr/>
          </p:nvSpPr>
          <p:spPr bwMode="auto">
            <a:xfrm>
              <a:off x="1667635" y="548680"/>
              <a:ext cx="6615734" cy="3067050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>
                      <a:alpha val="50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Freeform 33"/>
            <p:cNvSpPr>
              <a:spLocks/>
            </p:cNvSpPr>
            <p:nvPr/>
          </p:nvSpPr>
          <p:spPr bwMode="auto">
            <a:xfrm>
              <a:off x="4337050" y="3188692"/>
              <a:ext cx="738187" cy="427038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34"/>
            <p:cNvSpPr>
              <a:spLocks/>
            </p:cNvSpPr>
            <p:nvPr/>
          </p:nvSpPr>
          <p:spPr bwMode="auto">
            <a:xfrm>
              <a:off x="3600450" y="548680"/>
              <a:ext cx="2755900" cy="3067050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Oval 35"/>
            <p:cNvSpPr>
              <a:spLocks noChangeArrowheads="1"/>
            </p:cNvSpPr>
            <p:nvPr/>
          </p:nvSpPr>
          <p:spPr bwMode="auto">
            <a:xfrm>
              <a:off x="4454525" y="859830"/>
              <a:ext cx="466725" cy="46672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5192712" y="2566392"/>
              <a:ext cx="854075" cy="233363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37"/>
            <p:cNvSpPr>
              <a:spLocks/>
            </p:cNvSpPr>
            <p:nvPr/>
          </p:nvSpPr>
          <p:spPr bwMode="auto">
            <a:xfrm>
              <a:off x="4116387" y="1364655"/>
              <a:ext cx="1930400" cy="1785937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38"/>
            <p:cNvSpPr>
              <a:spLocks/>
            </p:cNvSpPr>
            <p:nvPr/>
          </p:nvSpPr>
          <p:spPr bwMode="auto">
            <a:xfrm>
              <a:off x="1971787" y="1247180"/>
              <a:ext cx="1823355" cy="1630362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6286937" y="2374305"/>
              <a:ext cx="1668463" cy="5556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26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6518712" y="3033117"/>
              <a:ext cx="1276350" cy="4254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82470" y="278650"/>
            <a:ext cx="9530791" cy="6234418"/>
            <a:chOff x="1667635" y="548680"/>
            <a:chExt cx="4688716" cy="3067050"/>
          </a:xfrm>
        </p:grpSpPr>
        <p:sp>
          <p:nvSpPr>
            <p:cNvPr id="16" name="Rectangle 42"/>
            <p:cNvSpPr>
              <a:spLocks noChangeArrowheads="1"/>
            </p:cNvSpPr>
            <p:nvPr/>
          </p:nvSpPr>
          <p:spPr bwMode="auto">
            <a:xfrm>
              <a:off x="1667635" y="548680"/>
              <a:ext cx="1977265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Rectangle 41"/>
            <p:cNvSpPr>
              <a:spLocks noChangeArrowheads="1"/>
            </p:cNvSpPr>
            <p:nvPr/>
          </p:nvSpPr>
          <p:spPr bwMode="auto">
            <a:xfrm>
              <a:off x="1667636" y="548680"/>
              <a:ext cx="4688715" cy="3067050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>
                      <a:alpha val="50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Freeform 33"/>
            <p:cNvSpPr>
              <a:spLocks/>
            </p:cNvSpPr>
            <p:nvPr/>
          </p:nvSpPr>
          <p:spPr bwMode="auto">
            <a:xfrm>
              <a:off x="4337050" y="3188692"/>
              <a:ext cx="738187" cy="427038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34"/>
            <p:cNvSpPr>
              <a:spLocks/>
            </p:cNvSpPr>
            <p:nvPr/>
          </p:nvSpPr>
          <p:spPr bwMode="auto">
            <a:xfrm>
              <a:off x="3600450" y="548680"/>
              <a:ext cx="2755900" cy="3067050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Oval 35"/>
            <p:cNvSpPr>
              <a:spLocks noChangeArrowheads="1"/>
            </p:cNvSpPr>
            <p:nvPr/>
          </p:nvSpPr>
          <p:spPr bwMode="auto">
            <a:xfrm>
              <a:off x="4454525" y="859830"/>
              <a:ext cx="466725" cy="46672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5192712" y="2566392"/>
              <a:ext cx="854075" cy="233363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37"/>
            <p:cNvSpPr>
              <a:spLocks/>
            </p:cNvSpPr>
            <p:nvPr/>
          </p:nvSpPr>
          <p:spPr bwMode="auto">
            <a:xfrm>
              <a:off x="4116387" y="1364655"/>
              <a:ext cx="1930400" cy="1785937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38"/>
            <p:cNvSpPr>
              <a:spLocks/>
            </p:cNvSpPr>
            <p:nvPr/>
          </p:nvSpPr>
          <p:spPr bwMode="auto">
            <a:xfrm>
              <a:off x="1971787" y="1247180"/>
              <a:ext cx="1823355" cy="1630362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407495" y="5567578"/>
            <a:ext cx="4514849" cy="798790"/>
            <a:chOff x="4713429" y="4661328"/>
            <a:chExt cx="4514849" cy="798790"/>
          </a:xfrm>
        </p:grpSpPr>
        <p:sp>
          <p:nvSpPr>
            <p:cNvPr id="14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4713429" y="4661328"/>
              <a:ext cx="2398654" cy="7987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15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7393342" y="4754901"/>
              <a:ext cx="1834936" cy="61164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5148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82470" y="1183168"/>
            <a:ext cx="9511063" cy="4409323"/>
            <a:chOff x="1667635" y="548680"/>
            <a:chExt cx="6615734" cy="3067050"/>
          </a:xfrm>
        </p:grpSpPr>
        <p:sp>
          <p:nvSpPr>
            <p:cNvPr id="16" name="Rectangle 42"/>
            <p:cNvSpPr>
              <a:spLocks noChangeArrowheads="1"/>
            </p:cNvSpPr>
            <p:nvPr/>
          </p:nvSpPr>
          <p:spPr bwMode="auto">
            <a:xfrm>
              <a:off x="1667635" y="548680"/>
              <a:ext cx="1977265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Rectangle 43"/>
            <p:cNvSpPr>
              <a:spLocks noChangeArrowheads="1"/>
            </p:cNvSpPr>
            <p:nvPr/>
          </p:nvSpPr>
          <p:spPr bwMode="auto">
            <a:xfrm>
              <a:off x="6300786" y="548680"/>
              <a:ext cx="1982583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Rectangle 41"/>
            <p:cNvSpPr>
              <a:spLocks noChangeArrowheads="1"/>
            </p:cNvSpPr>
            <p:nvPr/>
          </p:nvSpPr>
          <p:spPr bwMode="auto">
            <a:xfrm>
              <a:off x="1667635" y="548680"/>
              <a:ext cx="6615734" cy="3067050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>
                      <a:alpha val="50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Freeform 33"/>
            <p:cNvSpPr>
              <a:spLocks/>
            </p:cNvSpPr>
            <p:nvPr/>
          </p:nvSpPr>
          <p:spPr bwMode="auto">
            <a:xfrm>
              <a:off x="4337050" y="3188692"/>
              <a:ext cx="738187" cy="427038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34"/>
            <p:cNvSpPr>
              <a:spLocks/>
            </p:cNvSpPr>
            <p:nvPr/>
          </p:nvSpPr>
          <p:spPr bwMode="auto">
            <a:xfrm>
              <a:off x="3600450" y="548680"/>
              <a:ext cx="2755900" cy="3067050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Oval 35"/>
            <p:cNvSpPr>
              <a:spLocks noChangeArrowheads="1"/>
            </p:cNvSpPr>
            <p:nvPr/>
          </p:nvSpPr>
          <p:spPr bwMode="auto">
            <a:xfrm>
              <a:off x="4454525" y="859830"/>
              <a:ext cx="466725" cy="46672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5192712" y="2566392"/>
              <a:ext cx="854075" cy="233363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37"/>
            <p:cNvSpPr>
              <a:spLocks/>
            </p:cNvSpPr>
            <p:nvPr/>
          </p:nvSpPr>
          <p:spPr bwMode="auto">
            <a:xfrm>
              <a:off x="4116387" y="1364655"/>
              <a:ext cx="1930400" cy="1785937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38"/>
            <p:cNvSpPr>
              <a:spLocks/>
            </p:cNvSpPr>
            <p:nvPr/>
          </p:nvSpPr>
          <p:spPr bwMode="auto">
            <a:xfrm>
              <a:off x="1971787" y="1247180"/>
              <a:ext cx="1823355" cy="1630362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6286937" y="2374305"/>
              <a:ext cx="1668463" cy="5556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26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6518712" y="3033117"/>
              <a:ext cx="1276350" cy="4254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182470" y="1172527"/>
            <a:ext cx="9520517" cy="4419964"/>
            <a:chOff x="1895239" y="279400"/>
            <a:chExt cx="6864496" cy="3067050"/>
          </a:xfrm>
        </p:grpSpPr>
        <p:sp>
          <p:nvSpPr>
            <p:cNvPr id="36" name="Rectangle 20"/>
            <p:cNvSpPr>
              <a:spLocks noChangeArrowheads="1"/>
            </p:cNvSpPr>
            <p:nvPr/>
          </p:nvSpPr>
          <p:spPr bwMode="auto">
            <a:xfrm>
              <a:off x="1895239" y="279400"/>
              <a:ext cx="6864496" cy="30670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Freeform 3"/>
            <p:cNvSpPr>
              <a:spLocks/>
            </p:cNvSpPr>
            <p:nvPr/>
          </p:nvSpPr>
          <p:spPr bwMode="auto">
            <a:xfrm>
              <a:off x="4787900" y="2919413"/>
              <a:ext cx="738188" cy="427037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" name="Freeform 4"/>
            <p:cNvSpPr>
              <a:spLocks/>
            </p:cNvSpPr>
            <p:nvPr/>
          </p:nvSpPr>
          <p:spPr bwMode="auto">
            <a:xfrm>
              <a:off x="4051300" y="279400"/>
              <a:ext cx="2755900" cy="3067050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4905375" y="590550"/>
              <a:ext cx="466725" cy="46672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5643563" y="2297113"/>
              <a:ext cx="854075" cy="233362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4567238" y="1095375"/>
              <a:ext cx="1930400" cy="1785938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2078418" y="977900"/>
              <a:ext cx="1770649" cy="1630363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6914186" y="2105025"/>
              <a:ext cx="1668462" cy="5556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rgbClr val="008000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44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7145961" y="2763838"/>
              <a:ext cx="1276350" cy="4254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008000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 dirty="0">
                <a:solidFill>
                  <a:srgbClr val="0080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9972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82470" y="1183168"/>
            <a:ext cx="9511063" cy="4409323"/>
            <a:chOff x="1667635" y="548680"/>
            <a:chExt cx="6615734" cy="3067050"/>
          </a:xfrm>
        </p:grpSpPr>
        <p:sp>
          <p:nvSpPr>
            <p:cNvPr id="16" name="Rectangle 42"/>
            <p:cNvSpPr>
              <a:spLocks noChangeArrowheads="1"/>
            </p:cNvSpPr>
            <p:nvPr/>
          </p:nvSpPr>
          <p:spPr bwMode="auto">
            <a:xfrm>
              <a:off x="1667635" y="548680"/>
              <a:ext cx="1977265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Rectangle 43"/>
            <p:cNvSpPr>
              <a:spLocks noChangeArrowheads="1"/>
            </p:cNvSpPr>
            <p:nvPr/>
          </p:nvSpPr>
          <p:spPr bwMode="auto">
            <a:xfrm>
              <a:off x="6300786" y="548680"/>
              <a:ext cx="1982583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Rectangle 41"/>
            <p:cNvSpPr>
              <a:spLocks noChangeArrowheads="1"/>
            </p:cNvSpPr>
            <p:nvPr/>
          </p:nvSpPr>
          <p:spPr bwMode="auto">
            <a:xfrm>
              <a:off x="1667635" y="548680"/>
              <a:ext cx="6615734" cy="3067050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>
                      <a:alpha val="50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Freeform 33"/>
            <p:cNvSpPr>
              <a:spLocks/>
            </p:cNvSpPr>
            <p:nvPr/>
          </p:nvSpPr>
          <p:spPr bwMode="auto">
            <a:xfrm>
              <a:off x="4337050" y="3188692"/>
              <a:ext cx="738187" cy="427038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34"/>
            <p:cNvSpPr>
              <a:spLocks/>
            </p:cNvSpPr>
            <p:nvPr/>
          </p:nvSpPr>
          <p:spPr bwMode="auto">
            <a:xfrm>
              <a:off x="3600450" y="548680"/>
              <a:ext cx="2755900" cy="3067050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Oval 35"/>
            <p:cNvSpPr>
              <a:spLocks noChangeArrowheads="1"/>
            </p:cNvSpPr>
            <p:nvPr/>
          </p:nvSpPr>
          <p:spPr bwMode="auto">
            <a:xfrm>
              <a:off x="4454525" y="859830"/>
              <a:ext cx="466725" cy="46672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5192712" y="2566392"/>
              <a:ext cx="854075" cy="233363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37"/>
            <p:cNvSpPr>
              <a:spLocks/>
            </p:cNvSpPr>
            <p:nvPr/>
          </p:nvSpPr>
          <p:spPr bwMode="auto">
            <a:xfrm>
              <a:off x="4116387" y="1364655"/>
              <a:ext cx="1930400" cy="1785937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38"/>
            <p:cNvSpPr>
              <a:spLocks/>
            </p:cNvSpPr>
            <p:nvPr/>
          </p:nvSpPr>
          <p:spPr bwMode="auto">
            <a:xfrm>
              <a:off x="1971787" y="1247180"/>
              <a:ext cx="1823355" cy="1630362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6286937" y="2374305"/>
              <a:ext cx="1668463" cy="5556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26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6518712" y="3033117"/>
              <a:ext cx="1276350" cy="4254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35" name="グループ化 34"/>
          <p:cNvGrpSpPr/>
          <p:nvPr/>
        </p:nvGrpSpPr>
        <p:grpSpPr>
          <a:xfrm flipH="1">
            <a:off x="182470" y="1172527"/>
            <a:ext cx="9520517" cy="4419964"/>
            <a:chOff x="1895239" y="279400"/>
            <a:chExt cx="6864496" cy="3067050"/>
          </a:xfrm>
        </p:grpSpPr>
        <p:sp>
          <p:nvSpPr>
            <p:cNvPr id="36" name="Rectangle 20"/>
            <p:cNvSpPr>
              <a:spLocks noChangeArrowheads="1"/>
            </p:cNvSpPr>
            <p:nvPr/>
          </p:nvSpPr>
          <p:spPr bwMode="auto">
            <a:xfrm>
              <a:off x="1895239" y="279400"/>
              <a:ext cx="6864496" cy="30670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Freeform 3"/>
            <p:cNvSpPr>
              <a:spLocks/>
            </p:cNvSpPr>
            <p:nvPr/>
          </p:nvSpPr>
          <p:spPr bwMode="auto">
            <a:xfrm>
              <a:off x="4787900" y="2919413"/>
              <a:ext cx="738188" cy="427037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" name="Freeform 4"/>
            <p:cNvSpPr>
              <a:spLocks/>
            </p:cNvSpPr>
            <p:nvPr/>
          </p:nvSpPr>
          <p:spPr bwMode="auto">
            <a:xfrm>
              <a:off x="4051300" y="279400"/>
              <a:ext cx="2755900" cy="3067050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4905375" y="590550"/>
              <a:ext cx="466725" cy="46672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5643563" y="2297113"/>
              <a:ext cx="854075" cy="233362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4567238" y="1095375"/>
              <a:ext cx="1930400" cy="1785938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2078418" y="977900"/>
              <a:ext cx="1770649" cy="1630363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7" name="WordArt 17"/>
          <p:cNvSpPr>
            <a:spLocks noChangeArrowheads="1" noChangeShapeType="1" noTextEdit="1"/>
          </p:cNvSpPr>
          <p:nvPr/>
        </p:nvSpPr>
        <p:spPr bwMode="auto">
          <a:xfrm>
            <a:off x="394751" y="3803458"/>
            <a:ext cx="2314026" cy="80071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 dirty="0">
                <a:solidFill>
                  <a:srgbClr val="008000"/>
                </a:solidFill>
                <a:latin typeface="メイリオ"/>
                <a:ea typeface="メイリオ"/>
                <a:cs typeface="メイリオ"/>
              </a:rPr>
              <a:t>非常口</a:t>
            </a:r>
          </a:p>
        </p:txBody>
      </p:sp>
      <p:sp>
        <p:nvSpPr>
          <p:cNvPr id="28" name="WordArt 18"/>
          <p:cNvSpPr>
            <a:spLocks noChangeArrowheads="1" noChangeShapeType="1" noTextEdit="1"/>
          </p:cNvSpPr>
          <p:nvPr/>
        </p:nvSpPr>
        <p:spPr bwMode="auto">
          <a:xfrm>
            <a:off x="716205" y="4752882"/>
            <a:ext cx="1770197" cy="61312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 dirty="0">
                <a:solidFill>
                  <a:srgbClr val="008000"/>
                </a:solidFill>
                <a:latin typeface="メイリオ"/>
                <a:ea typeface="メイリオ"/>
                <a:cs typeface="メイリオ"/>
              </a:rPr>
              <a:t>EXIT</a:t>
            </a:r>
            <a:endParaRPr lang="ja-JP" altLang="en-US" sz="3600" b="1" kern="10" dirty="0">
              <a:solidFill>
                <a:srgbClr val="008000"/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6379535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pop163_非常口</dc:title>
  <dc:subject>pop163_非常口</dc:subject>
  <dc:creator>http://www.digipot.net</dc:creator>
  <cp:lastModifiedBy/>
  <cp:revision>1</cp:revision>
  <dcterms:created xsi:type="dcterms:W3CDTF">2014-01-30T04:11:57Z</dcterms:created>
  <dcterms:modified xsi:type="dcterms:W3CDTF">2014-01-30T07:35:39Z</dcterms:modified>
  <cp:version>1</cp:version>
</cp:coreProperties>
</file>