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9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994" y="-52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-12"/>
            <a:ext cx="3262432" cy="986423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土足厳禁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926622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土足厳禁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-122181" y="1645920"/>
            <a:ext cx="7027812" cy="7027812"/>
            <a:chOff x="2158043" y="2682065"/>
            <a:chExt cx="1789431" cy="1789432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2566168" y="2823429"/>
              <a:ext cx="961892" cy="1515636"/>
              <a:chOff x="4708525" y="865188"/>
              <a:chExt cx="1866900" cy="2941637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" name="乗算記号 19"/>
            <p:cNvSpPr/>
            <p:nvPr/>
          </p:nvSpPr>
          <p:spPr bwMode="auto">
            <a:xfrm>
              <a:off x="2158043" y="2682065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/>
          <p:cNvGrpSpPr/>
          <p:nvPr/>
        </p:nvGrpSpPr>
        <p:grpSpPr>
          <a:xfrm>
            <a:off x="3589829" y="2772778"/>
            <a:ext cx="1532941" cy="2415427"/>
            <a:chOff x="4708525" y="865188"/>
            <a:chExt cx="1866900" cy="2941637"/>
          </a:xfrm>
          <a:solidFill>
            <a:schemeClr val="bg1">
              <a:lumMod val="75000"/>
            </a:schemeClr>
          </a:solidFill>
        </p:grpSpPr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5029200" y="1341438"/>
              <a:ext cx="1436688" cy="2465387"/>
            </a:xfrm>
            <a:custGeom>
              <a:avLst/>
              <a:gdLst>
                <a:gd name="T0" fmla="*/ 410 w 905"/>
                <a:gd name="T1" fmla="*/ 0 h 1553"/>
                <a:gd name="T2" fmla="*/ 876 w 905"/>
                <a:gd name="T3" fmla="*/ 404 h 1553"/>
                <a:gd name="T4" fmla="*/ 587 w 905"/>
                <a:gd name="T5" fmla="*/ 1353 h 1553"/>
                <a:gd name="T6" fmla="*/ 281 w 905"/>
                <a:gd name="T7" fmla="*/ 1550 h 1553"/>
                <a:gd name="T8" fmla="*/ 35 w 905"/>
                <a:gd name="T9" fmla="*/ 1333 h 1553"/>
                <a:gd name="T10" fmla="*/ 198 w 905"/>
                <a:gd name="T11" fmla="*/ 871 h 1553"/>
                <a:gd name="T12" fmla="*/ 0 w 905"/>
                <a:gd name="T13" fmla="*/ 322 h 1553"/>
                <a:gd name="T14" fmla="*/ 410 w 905"/>
                <a:gd name="T15" fmla="*/ 0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5" h="1553">
                  <a:moveTo>
                    <a:pt x="410" y="0"/>
                  </a:moveTo>
                  <a:cubicBezTo>
                    <a:pt x="740" y="0"/>
                    <a:pt x="847" y="178"/>
                    <a:pt x="876" y="404"/>
                  </a:cubicBezTo>
                  <a:cubicBezTo>
                    <a:pt x="905" y="629"/>
                    <a:pt x="686" y="1162"/>
                    <a:pt x="587" y="1353"/>
                  </a:cubicBezTo>
                  <a:cubicBezTo>
                    <a:pt x="488" y="1544"/>
                    <a:pt x="373" y="1553"/>
                    <a:pt x="281" y="1550"/>
                  </a:cubicBezTo>
                  <a:cubicBezTo>
                    <a:pt x="189" y="1546"/>
                    <a:pt x="49" y="1446"/>
                    <a:pt x="35" y="1333"/>
                  </a:cubicBezTo>
                  <a:cubicBezTo>
                    <a:pt x="22" y="1151"/>
                    <a:pt x="204" y="1039"/>
                    <a:pt x="198" y="871"/>
                  </a:cubicBezTo>
                  <a:cubicBezTo>
                    <a:pt x="192" y="703"/>
                    <a:pt x="0" y="517"/>
                    <a:pt x="0" y="322"/>
                  </a:cubicBezTo>
                  <a:cubicBezTo>
                    <a:pt x="0" y="127"/>
                    <a:pt x="80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" name="Oval 21"/>
            <p:cNvSpPr>
              <a:spLocks noChangeArrowheads="1"/>
            </p:cNvSpPr>
            <p:nvPr/>
          </p:nvSpPr>
          <p:spPr bwMode="auto">
            <a:xfrm rot="20228424">
              <a:off x="4708525" y="917575"/>
              <a:ext cx="503238" cy="57626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Oval 22"/>
            <p:cNvSpPr>
              <a:spLocks noChangeArrowheads="1"/>
            </p:cNvSpPr>
            <p:nvPr/>
          </p:nvSpPr>
          <p:spPr bwMode="auto">
            <a:xfrm rot="21115407">
              <a:off x="5264150" y="865188"/>
              <a:ext cx="327025" cy="4476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Oval 23"/>
            <p:cNvSpPr>
              <a:spLocks noChangeArrowheads="1"/>
            </p:cNvSpPr>
            <p:nvPr/>
          </p:nvSpPr>
          <p:spPr bwMode="auto">
            <a:xfrm>
              <a:off x="5640388" y="873125"/>
              <a:ext cx="325437" cy="43338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Oval 24"/>
            <p:cNvSpPr>
              <a:spLocks noChangeArrowheads="1"/>
            </p:cNvSpPr>
            <p:nvPr/>
          </p:nvSpPr>
          <p:spPr bwMode="auto">
            <a:xfrm rot="900000">
              <a:off x="6003925" y="965200"/>
              <a:ext cx="325438" cy="42068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" name="Oval 25"/>
            <p:cNvSpPr>
              <a:spLocks noChangeArrowheads="1"/>
            </p:cNvSpPr>
            <p:nvPr/>
          </p:nvSpPr>
          <p:spPr bwMode="auto">
            <a:xfrm rot="1309407">
              <a:off x="6292850" y="1231900"/>
              <a:ext cx="282575" cy="3714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" name="グループ化 63"/>
          <p:cNvGrpSpPr/>
          <p:nvPr/>
        </p:nvGrpSpPr>
        <p:grpSpPr>
          <a:xfrm rot="21303962" flipH="1">
            <a:off x="1421495" y="2203399"/>
            <a:ext cx="1532941" cy="2415427"/>
            <a:chOff x="4708525" y="865188"/>
            <a:chExt cx="1866900" cy="2941637"/>
          </a:xfrm>
          <a:solidFill>
            <a:schemeClr val="bg1">
              <a:lumMod val="75000"/>
            </a:schemeClr>
          </a:solidFill>
        </p:grpSpPr>
        <p:sp>
          <p:nvSpPr>
            <p:cNvPr id="65" name="Freeform 20"/>
            <p:cNvSpPr>
              <a:spLocks/>
            </p:cNvSpPr>
            <p:nvPr/>
          </p:nvSpPr>
          <p:spPr bwMode="auto">
            <a:xfrm>
              <a:off x="5029200" y="1341438"/>
              <a:ext cx="1436688" cy="2465387"/>
            </a:xfrm>
            <a:custGeom>
              <a:avLst/>
              <a:gdLst>
                <a:gd name="T0" fmla="*/ 410 w 905"/>
                <a:gd name="T1" fmla="*/ 0 h 1553"/>
                <a:gd name="T2" fmla="*/ 876 w 905"/>
                <a:gd name="T3" fmla="*/ 404 h 1553"/>
                <a:gd name="T4" fmla="*/ 587 w 905"/>
                <a:gd name="T5" fmla="*/ 1353 h 1553"/>
                <a:gd name="T6" fmla="*/ 281 w 905"/>
                <a:gd name="T7" fmla="*/ 1550 h 1553"/>
                <a:gd name="T8" fmla="*/ 35 w 905"/>
                <a:gd name="T9" fmla="*/ 1333 h 1553"/>
                <a:gd name="T10" fmla="*/ 198 w 905"/>
                <a:gd name="T11" fmla="*/ 871 h 1553"/>
                <a:gd name="T12" fmla="*/ 0 w 905"/>
                <a:gd name="T13" fmla="*/ 322 h 1553"/>
                <a:gd name="T14" fmla="*/ 410 w 905"/>
                <a:gd name="T15" fmla="*/ 0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5" h="1553">
                  <a:moveTo>
                    <a:pt x="410" y="0"/>
                  </a:moveTo>
                  <a:cubicBezTo>
                    <a:pt x="740" y="0"/>
                    <a:pt x="847" y="178"/>
                    <a:pt x="876" y="404"/>
                  </a:cubicBezTo>
                  <a:cubicBezTo>
                    <a:pt x="905" y="629"/>
                    <a:pt x="686" y="1162"/>
                    <a:pt x="587" y="1353"/>
                  </a:cubicBezTo>
                  <a:cubicBezTo>
                    <a:pt x="488" y="1544"/>
                    <a:pt x="373" y="1553"/>
                    <a:pt x="281" y="1550"/>
                  </a:cubicBezTo>
                  <a:cubicBezTo>
                    <a:pt x="189" y="1546"/>
                    <a:pt x="49" y="1446"/>
                    <a:pt x="35" y="1333"/>
                  </a:cubicBezTo>
                  <a:cubicBezTo>
                    <a:pt x="22" y="1151"/>
                    <a:pt x="204" y="1039"/>
                    <a:pt x="198" y="871"/>
                  </a:cubicBezTo>
                  <a:cubicBezTo>
                    <a:pt x="192" y="703"/>
                    <a:pt x="0" y="517"/>
                    <a:pt x="0" y="322"/>
                  </a:cubicBezTo>
                  <a:cubicBezTo>
                    <a:pt x="0" y="127"/>
                    <a:pt x="80" y="0"/>
                    <a:pt x="41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Oval 21"/>
            <p:cNvSpPr>
              <a:spLocks noChangeArrowheads="1"/>
            </p:cNvSpPr>
            <p:nvPr/>
          </p:nvSpPr>
          <p:spPr bwMode="auto">
            <a:xfrm rot="20228424">
              <a:off x="4708525" y="917575"/>
              <a:ext cx="503238" cy="576263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Oval 22"/>
            <p:cNvSpPr>
              <a:spLocks noChangeArrowheads="1"/>
            </p:cNvSpPr>
            <p:nvPr/>
          </p:nvSpPr>
          <p:spPr bwMode="auto">
            <a:xfrm rot="21115407">
              <a:off x="5264150" y="865188"/>
              <a:ext cx="327025" cy="4476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>
              <a:off x="5640388" y="873125"/>
              <a:ext cx="325437" cy="43338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Oval 24"/>
            <p:cNvSpPr>
              <a:spLocks noChangeArrowheads="1"/>
            </p:cNvSpPr>
            <p:nvPr/>
          </p:nvSpPr>
          <p:spPr bwMode="auto">
            <a:xfrm rot="900000">
              <a:off x="6003925" y="965200"/>
              <a:ext cx="325438" cy="42068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Oval 25"/>
            <p:cNvSpPr>
              <a:spLocks noChangeArrowheads="1"/>
            </p:cNvSpPr>
            <p:nvPr/>
          </p:nvSpPr>
          <p:spPr bwMode="auto">
            <a:xfrm rot="1309407">
              <a:off x="6292850" y="1231900"/>
              <a:ext cx="282575" cy="3714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 rot="1419240">
            <a:off x="3185899" y="321743"/>
            <a:ext cx="2961067" cy="3416320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21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</a:t>
            </a:r>
            <a:endParaRPr kumimoji="1" lang="ja-JP" altLang="en-US" sz="21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 rot="1486674">
            <a:off x="394006" y="5798673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 rot="20655770">
            <a:off x="475170" y="442962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20245479">
            <a:off x="3878114" y="3536954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4805008" y="7176407"/>
            <a:ext cx="1532941" cy="2415427"/>
            <a:chOff x="4708525" y="865188"/>
            <a:chExt cx="1866900" cy="2941637"/>
          </a:xfrm>
        </p:grpSpPr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5029200" y="1341438"/>
              <a:ext cx="1436688" cy="2465387"/>
            </a:xfrm>
            <a:custGeom>
              <a:avLst/>
              <a:gdLst>
                <a:gd name="T0" fmla="*/ 410 w 905"/>
                <a:gd name="T1" fmla="*/ 0 h 1553"/>
                <a:gd name="T2" fmla="*/ 876 w 905"/>
                <a:gd name="T3" fmla="*/ 404 h 1553"/>
                <a:gd name="T4" fmla="*/ 587 w 905"/>
                <a:gd name="T5" fmla="*/ 1353 h 1553"/>
                <a:gd name="T6" fmla="*/ 281 w 905"/>
                <a:gd name="T7" fmla="*/ 1550 h 1553"/>
                <a:gd name="T8" fmla="*/ 35 w 905"/>
                <a:gd name="T9" fmla="*/ 1333 h 1553"/>
                <a:gd name="T10" fmla="*/ 198 w 905"/>
                <a:gd name="T11" fmla="*/ 871 h 1553"/>
                <a:gd name="T12" fmla="*/ 0 w 905"/>
                <a:gd name="T13" fmla="*/ 322 h 1553"/>
                <a:gd name="T14" fmla="*/ 410 w 905"/>
                <a:gd name="T15" fmla="*/ 0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5" h="1553">
                  <a:moveTo>
                    <a:pt x="410" y="0"/>
                  </a:moveTo>
                  <a:cubicBezTo>
                    <a:pt x="740" y="0"/>
                    <a:pt x="847" y="178"/>
                    <a:pt x="876" y="404"/>
                  </a:cubicBezTo>
                  <a:cubicBezTo>
                    <a:pt x="905" y="629"/>
                    <a:pt x="686" y="1162"/>
                    <a:pt x="587" y="1353"/>
                  </a:cubicBezTo>
                  <a:cubicBezTo>
                    <a:pt x="488" y="1544"/>
                    <a:pt x="373" y="1553"/>
                    <a:pt x="281" y="1550"/>
                  </a:cubicBezTo>
                  <a:cubicBezTo>
                    <a:pt x="189" y="1546"/>
                    <a:pt x="49" y="1446"/>
                    <a:pt x="35" y="1333"/>
                  </a:cubicBezTo>
                  <a:cubicBezTo>
                    <a:pt x="22" y="1151"/>
                    <a:pt x="204" y="1039"/>
                    <a:pt x="198" y="871"/>
                  </a:cubicBezTo>
                  <a:cubicBezTo>
                    <a:pt x="192" y="703"/>
                    <a:pt x="0" y="517"/>
                    <a:pt x="0" y="322"/>
                  </a:cubicBezTo>
                  <a:cubicBezTo>
                    <a:pt x="0" y="127"/>
                    <a:pt x="80" y="0"/>
                    <a:pt x="41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Oval 21"/>
            <p:cNvSpPr>
              <a:spLocks noChangeArrowheads="1"/>
            </p:cNvSpPr>
            <p:nvPr/>
          </p:nvSpPr>
          <p:spPr bwMode="auto">
            <a:xfrm rot="20228424">
              <a:off x="4708525" y="917575"/>
              <a:ext cx="503238" cy="5762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Oval 22"/>
            <p:cNvSpPr>
              <a:spLocks noChangeArrowheads="1"/>
            </p:cNvSpPr>
            <p:nvPr/>
          </p:nvSpPr>
          <p:spPr bwMode="auto">
            <a:xfrm rot="21115407">
              <a:off x="5264150" y="865188"/>
              <a:ext cx="327025" cy="4476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Oval 23"/>
            <p:cNvSpPr>
              <a:spLocks noChangeArrowheads="1"/>
            </p:cNvSpPr>
            <p:nvPr/>
          </p:nvSpPr>
          <p:spPr bwMode="auto">
            <a:xfrm>
              <a:off x="5640388" y="873125"/>
              <a:ext cx="325437" cy="4333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Oval 24"/>
            <p:cNvSpPr>
              <a:spLocks noChangeArrowheads="1"/>
            </p:cNvSpPr>
            <p:nvPr/>
          </p:nvSpPr>
          <p:spPr bwMode="auto">
            <a:xfrm rot="900000">
              <a:off x="6003925" y="965200"/>
              <a:ext cx="325438" cy="4206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Oval 25"/>
            <p:cNvSpPr>
              <a:spLocks noChangeArrowheads="1"/>
            </p:cNvSpPr>
            <p:nvPr/>
          </p:nvSpPr>
          <p:spPr bwMode="auto">
            <a:xfrm rot="1309407">
              <a:off x="6292850" y="1231900"/>
              <a:ext cx="282575" cy="3714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0" name="グループ化 49"/>
          <p:cNvGrpSpPr/>
          <p:nvPr/>
        </p:nvGrpSpPr>
        <p:grpSpPr>
          <a:xfrm rot="21303962" flipH="1">
            <a:off x="2984662" y="5950028"/>
            <a:ext cx="1532941" cy="2415427"/>
            <a:chOff x="4708525" y="865188"/>
            <a:chExt cx="1866900" cy="2941637"/>
          </a:xfrm>
        </p:grpSpPr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5029200" y="1341438"/>
              <a:ext cx="1436688" cy="2465387"/>
            </a:xfrm>
            <a:custGeom>
              <a:avLst/>
              <a:gdLst>
                <a:gd name="T0" fmla="*/ 410 w 905"/>
                <a:gd name="T1" fmla="*/ 0 h 1553"/>
                <a:gd name="T2" fmla="*/ 876 w 905"/>
                <a:gd name="T3" fmla="*/ 404 h 1553"/>
                <a:gd name="T4" fmla="*/ 587 w 905"/>
                <a:gd name="T5" fmla="*/ 1353 h 1553"/>
                <a:gd name="T6" fmla="*/ 281 w 905"/>
                <a:gd name="T7" fmla="*/ 1550 h 1553"/>
                <a:gd name="T8" fmla="*/ 35 w 905"/>
                <a:gd name="T9" fmla="*/ 1333 h 1553"/>
                <a:gd name="T10" fmla="*/ 198 w 905"/>
                <a:gd name="T11" fmla="*/ 871 h 1553"/>
                <a:gd name="T12" fmla="*/ 0 w 905"/>
                <a:gd name="T13" fmla="*/ 322 h 1553"/>
                <a:gd name="T14" fmla="*/ 410 w 905"/>
                <a:gd name="T15" fmla="*/ 0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5" h="1553">
                  <a:moveTo>
                    <a:pt x="410" y="0"/>
                  </a:moveTo>
                  <a:cubicBezTo>
                    <a:pt x="740" y="0"/>
                    <a:pt x="847" y="178"/>
                    <a:pt x="876" y="404"/>
                  </a:cubicBezTo>
                  <a:cubicBezTo>
                    <a:pt x="905" y="629"/>
                    <a:pt x="686" y="1162"/>
                    <a:pt x="587" y="1353"/>
                  </a:cubicBezTo>
                  <a:cubicBezTo>
                    <a:pt x="488" y="1544"/>
                    <a:pt x="373" y="1553"/>
                    <a:pt x="281" y="1550"/>
                  </a:cubicBezTo>
                  <a:cubicBezTo>
                    <a:pt x="189" y="1546"/>
                    <a:pt x="49" y="1446"/>
                    <a:pt x="35" y="1333"/>
                  </a:cubicBezTo>
                  <a:cubicBezTo>
                    <a:pt x="22" y="1151"/>
                    <a:pt x="204" y="1039"/>
                    <a:pt x="198" y="871"/>
                  </a:cubicBezTo>
                  <a:cubicBezTo>
                    <a:pt x="192" y="703"/>
                    <a:pt x="0" y="517"/>
                    <a:pt x="0" y="322"/>
                  </a:cubicBezTo>
                  <a:cubicBezTo>
                    <a:pt x="0" y="127"/>
                    <a:pt x="80" y="0"/>
                    <a:pt x="41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Oval 21"/>
            <p:cNvSpPr>
              <a:spLocks noChangeArrowheads="1"/>
            </p:cNvSpPr>
            <p:nvPr/>
          </p:nvSpPr>
          <p:spPr bwMode="auto">
            <a:xfrm rot="20228424">
              <a:off x="4708525" y="917575"/>
              <a:ext cx="503238" cy="5762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Oval 22"/>
            <p:cNvSpPr>
              <a:spLocks noChangeArrowheads="1"/>
            </p:cNvSpPr>
            <p:nvPr/>
          </p:nvSpPr>
          <p:spPr bwMode="auto">
            <a:xfrm rot="21115407">
              <a:off x="5264150" y="865188"/>
              <a:ext cx="327025" cy="4476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Oval 23"/>
            <p:cNvSpPr>
              <a:spLocks noChangeArrowheads="1"/>
            </p:cNvSpPr>
            <p:nvPr/>
          </p:nvSpPr>
          <p:spPr bwMode="auto">
            <a:xfrm>
              <a:off x="5640388" y="873125"/>
              <a:ext cx="325437" cy="4333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" name="Oval 24"/>
            <p:cNvSpPr>
              <a:spLocks noChangeArrowheads="1"/>
            </p:cNvSpPr>
            <p:nvPr/>
          </p:nvSpPr>
          <p:spPr bwMode="auto">
            <a:xfrm rot="900000">
              <a:off x="6003925" y="965200"/>
              <a:ext cx="325438" cy="4206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" name="Oval 25"/>
            <p:cNvSpPr>
              <a:spLocks noChangeArrowheads="1"/>
            </p:cNvSpPr>
            <p:nvPr/>
          </p:nvSpPr>
          <p:spPr bwMode="auto">
            <a:xfrm rot="1309407">
              <a:off x="6292850" y="1231900"/>
              <a:ext cx="282575" cy="37147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厳禁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45490" y="2013591"/>
            <a:ext cx="6292470" cy="6292470"/>
            <a:chOff x="2158043" y="2682065"/>
            <a:chExt cx="1789431" cy="1789432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2566168" y="2823429"/>
              <a:ext cx="961892" cy="1515636"/>
              <a:chOff x="4708525" y="865188"/>
              <a:chExt cx="1866900" cy="2941637"/>
            </a:xfrm>
          </p:grpSpPr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" name="乗算記号 32"/>
            <p:cNvSpPr/>
            <p:nvPr/>
          </p:nvSpPr>
          <p:spPr bwMode="auto">
            <a:xfrm>
              <a:off x="2158043" y="2682065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219052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スリッパを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土足厳禁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600893" y="2103876"/>
            <a:ext cx="5656212" cy="5656212"/>
            <a:chOff x="2158043" y="2682065"/>
            <a:chExt cx="1789431" cy="1789432"/>
          </a:xfrm>
        </p:grpSpPr>
        <p:grpSp>
          <p:nvGrpSpPr>
            <p:cNvPr id="21" name="グループ化 20"/>
            <p:cNvGrpSpPr/>
            <p:nvPr/>
          </p:nvGrpSpPr>
          <p:grpSpPr>
            <a:xfrm>
              <a:off x="2566168" y="2823429"/>
              <a:ext cx="961892" cy="1515636"/>
              <a:chOff x="4708525" y="865188"/>
              <a:chExt cx="1866900" cy="2941637"/>
            </a:xfrm>
          </p:grpSpPr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5029200" y="1341438"/>
                <a:ext cx="1436688" cy="2465387"/>
              </a:xfrm>
              <a:custGeom>
                <a:avLst/>
                <a:gdLst>
                  <a:gd name="T0" fmla="*/ 410 w 905"/>
                  <a:gd name="T1" fmla="*/ 0 h 1553"/>
                  <a:gd name="T2" fmla="*/ 876 w 905"/>
                  <a:gd name="T3" fmla="*/ 404 h 1553"/>
                  <a:gd name="T4" fmla="*/ 587 w 905"/>
                  <a:gd name="T5" fmla="*/ 1353 h 1553"/>
                  <a:gd name="T6" fmla="*/ 281 w 905"/>
                  <a:gd name="T7" fmla="*/ 1550 h 1553"/>
                  <a:gd name="T8" fmla="*/ 35 w 905"/>
                  <a:gd name="T9" fmla="*/ 1333 h 1553"/>
                  <a:gd name="T10" fmla="*/ 198 w 905"/>
                  <a:gd name="T11" fmla="*/ 871 h 1553"/>
                  <a:gd name="T12" fmla="*/ 0 w 905"/>
                  <a:gd name="T13" fmla="*/ 322 h 1553"/>
                  <a:gd name="T14" fmla="*/ 410 w 905"/>
                  <a:gd name="T15" fmla="*/ 0 h 1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05" h="1553">
                    <a:moveTo>
                      <a:pt x="410" y="0"/>
                    </a:moveTo>
                    <a:cubicBezTo>
                      <a:pt x="740" y="0"/>
                      <a:pt x="847" y="178"/>
                      <a:pt x="876" y="404"/>
                    </a:cubicBezTo>
                    <a:cubicBezTo>
                      <a:pt x="905" y="629"/>
                      <a:pt x="686" y="1162"/>
                      <a:pt x="587" y="1353"/>
                    </a:cubicBezTo>
                    <a:cubicBezTo>
                      <a:pt x="488" y="1544"/>
                      <a:pt x="373" y="1553"/>
                      <a:pt x="281" y="1550"/>
                    </a:cubicBezTo>
                    <a:cubicBezTo>
                      <a:pt x="189" y="1546"/>
                      <a:pt x="49" y="1446"/>
                      <a:pt x="35" y="1333"/>
                    </a:cubicBezTo>
                    <a:cubicBezTo>
                      <a:pt x="22" y="1151"/>
                      <a:pt x="204" y="1039"/>
                      <a:pt x="198" y="871"/>
                    </a:cubicBezTo>
                    <a:cubicBezTo>
                      <a:pt x="192" y="703"/>
                      <a:pt x="0" y="517"/>
                      <a:pt x="0" y="322"/>
                    </a:cubicBezTo>
                    <a:cubicBezTo>
                      <a:pt x="0" y="127"/>
                      <a:pt x="80" y="0"/>
                      <a:pt x="410" y="0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Oval 21"/>
              <p:cNvSpPr>
                <a:spLocks noChangeArrowheads="1"/>
              </p:cNvSpPr>
              <p:nvPr/>
            </p:nvSpPr>
            <p:spPr bwMode="auto">
              <a:xfrm rot="20228424">
                <a:off x="4708525" y="917575"/>
                <a:ext cx="503238" cy="57626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22"/>
              <p:cNvSpPr>
                <a:spLocks noChangeArrowheads="1"/>
              </p:cNvSpPr>
              <p:nvPr/>
            </p:nvSpPr>
            <p:spPr bwMode="auto">
              <a:xfrm rot="21115407">
                <a:off x="5264150" y="865188"/>
                <a:ext cx="327025" cy="4476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Oval 23"/>
              <p:cNvSpPr>
                <a:spLocks noChangeArrowheads="1"/>
              </p:cNvSpPr>
              <p:nvPr/>
            </p:nvSpPr>
            <p:spPr bwMode="auto">
              <a:xfrm>
                <a:off x="5640388" y="873125"/>
                <a:ext cx="325437" cy="4333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Oval 24"/>
              <p:cNvSpPr>
                <a:spLocks noChangeArrowheads="1"/>
              </p:cNvSpPr>
              <p:nvPr/>
            </p:nvSpPr>
            <p:spPr bwMode="auto">
              <a:xfrm rot="900000">
                <a:off x="6003925" y="965200"/>
                <a:ext cx="325438" cy="42068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Oval 25"/>
              <p:cNvSpPr>
                <a:spLocks noChangeArrowheads="1"/>
              </p:cNvSpPr>
              <p:nvPr/>
            </p:nvSpPr>
            <p:spPr bwMode="auto">
              <a:xfrm rot="1309407">
                <a:off x="6292850" y="1231900"/>
                <a:ext cx="282575" cy="371475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2" name="乗算記号 21"/>
            <p:cNvSpPr/>
            <p:nvPr/>
          </p:nvSpPr>
          <p:spPr bwMode="auto">
            <a:xfrm>
              <a:off x="2158043" y="2682065"/>
              <a:ext cx="1789431" cy="1789432"/>
            </a:xfrm>
            <a:prstGeom prst="mathMultiply">
              <a:avLst>
                <a:gd name="adj1" fmla="val 21092"/>
              </a:avLst>
            </a:prstGeom>
            <a:solidFill>
              <a:srgbClr val="FF0066">
                <a:alpha val="50196"/>
              </a:srgbClr>
            </a:solidFill>
            <a:ln w="38100">
              <a:solidFill>
                <a:schemeClr val="bg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pop154_土足厳禁</dc:title>
  <dc:subject>pop154_土足厳禁</dc:subject>
  <dc:creator>http://www.digipot.net</dc:creator>
  <cp:lastModifiedBy/>
  <cp:revision>1</cp:revision>
  <dcterms:created xsi:type="dcterms:W3CDTF">2013-12-26T01:40:30Z</dcterms:created>
  <dcterms:modified xsi:type="dcterms:W3CDTF">2014-01-30T02:52:16Z</dcterms:modified>
  <cp:version>1</cp:version>
</cp:coreProperties>
</file>